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2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72" r:id="rId12"/>
    <p:sldId id="274" r:id="rId13"/>
    <p:sldId id="277" r:id="rId14"/>
    <p:sldId id="279" r:id="rId15"/>
    <p:sldId id="280" r:id="rId16"/>
    <p:sldId id="283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E509D6C-9F7F-4F57-BF57-E2CCD434113B}" type="datetimeFigureOut">
              <a:rPr lang="pl-PL" smtClean="0"/>
              <a:pPr/>
              <a:t>2013-04-21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E3C08AD-4933-488D-B03B-C42B2E52E6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9D6C-9F7F-4F57-BF57-E2CCD434113B}" type="datetimeFigureOut">
              <a:rPr lang="pl-PL" smtClean="0"/>
              <a:pPr/>
              <a:t>2013-04-21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08AD-4933-488D-B03B-C42B2E52E6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9D6C-9F7F-4F57-BF57-E2CCD434113B}" type="datetimeFigureOut">
              <a:rPr lang="pl-PL" smtClean="0"/>
              <a:pPr/>
              <a:t>2013-04-21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08AD-4933-488D-B03B-C42B2E52E6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E509D6C-9F7F-4F57-BF57-E2CCD434113B}" type="datetimeFigureOut">
              <a:rPr lang="pl-PL" smtClean="0"/>
              <a:pPr/>
              <a:t>2013-04-21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08AD-4933-488D-B03B-C42B2E52E6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E509D6C-9F7F-4F57-BF57-E2CCD434113B}" type="datetimeFigureOut">
              <a:rPr lang="pl-PL" smtClean="0"/>
              <a:pPr/>
              <a:t>2013-04-21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E3C08AD-4933-488D-B03B-C42B2E52E629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E509D6C-9F7F-4F57-BF57-E2CCD434113B}" type="datetimeFigureOut">
              <a:rPr lang="pl-PL" smtClean="0"/>
              <a:pPr/>
              <a:t>2013-04-21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E3C08AD-4933-488D-B03B-C42B2E52E6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E509D6C-9F7F-4F57-BF57-E2CCD434113B}" type="datetimeFigureOut">
              <a:rPr lang="pl-PL" smtClean="0"/>
              <a:pPr/>
              <a:t>2013-04-21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E3C08AD-4933-488D-B03B-C42B2E52E6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9D6C-9F7F-4F57-BF57-E2CCD434113B}" type="datetimeFigureOut">
              <a:rPr lang="pl-PL" smtClean="0"/>
              <a:pPr/>
              <a:t>2013-04-21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08AD-4933-488D-B03B-C42B2E52E6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E509D6C-9F7F-4F57-BF57-E2CCD434113B}" type="datetimeFigureOut">
              <a:rPr lang="pl-PL" smtClean="0"/>
              <a:pPr/>
              <a:t>2013-04-21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E3C08AD-4933-488D-B03B-C42B2E52E6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E509D6C-9F7F-4F57-BF57-E2CCD434113B}" type="datetimeFigureOut">
              <a:rPr lang="pl-PL" smtClean="0"/>
              <a:pPr/>
              <a:t>2013-04-21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E3C08AD-4933-488D-B03B-C42B2E52E6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E509D6C-9F7F-4F57-BF57-E2CCD434113B}" type="datetimeFigureOut">
              <a:rPr lang="pl-PL" smtClean="0"/>
              <a:pPr/>
              <a:t>2013-04-21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E3C08AD-4933-488D-B03B-C42B2E52E62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E509D6C-9F7F-4F57-BF57-E2CCD434113B}" type="datetimeFigureOut">
              <a:rPr lang="pl-PL" smtClean="0"/>
              <a:pPr/>
              <a:t>2013-04-21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E3C08AD-4933-488D-B03B-C42B2E52E62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Evaluation</a:t>
            </a:r>
            <a:r>
              <a:rPr lang="pl-PL" dirty="0" smtClean="0"/>
              <a:t> </a:t>
            </a:r>
            <a:r>
              <a:rPr lang="pl-PL" dirty="0" err="1" smtClean="0"/>
              <a:t>survay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Comenius 2012-2014</a:t>
            </a:r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en-US" b="1" dirty="0" smtClean="0"/>
              <a:t>Was your communication better at the end of the trip?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pl-PL" dirty="0" smtClean="0"/>
              <a:t>30</a:t>
            </a:r>
            <a:r>
              <a:rPr lang="en-US" dirty="0" smtClean="0"/>
              <a:t> pupils – yes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en-US" b="1" dirty="0" smtClean="0"/>
              <a:t>What </a:t>
            </a:r>
            <a:r>
              <a:rPr lang="en-US" b="1" dirty="0" smtClean="0"/>
              <a:t>was the biggest difference between you and your partners?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en-US" dirty="0" smtClean="0"/>
              <a:t>some </a:t>
            </a:r>
            <a:r>
              <a:rPr lang="en-US" dirty="0" smtClean="0"/>
              <a:t>students couldn’t speak English very well</a:t>
            </a:r>
          </a:p>
          <a:p>
            <a:r>
              <a:rPr lang="en-US" dirty="0" smtClean="0"/>
              <a:t>height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age</a:t>
            </a:r>
          </a:p>
          <a:p>
            <a:r>
              <a:rPr lang="en-US" dirty="0" smtClean="0"/>
              <a:t>there was no big difference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 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US" b="1" dirty="0" smtClean="0"/>
              <a:t>What language did you use the most during the trip?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English</a:t>
            </a:r>
            <a:endParaRPr lang="pl-PL" dirty="0" smtClean="0"/>
          </a:p>
          <a:p>
            <a:pPr lvl="0"/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Internet</a:t>
            </a:r>
            <a:endParaRPr lang="pl-PL" dirty="0" smtClean="0"/>
          </a:p>
          <a:p>
            <a:pPr lvl="0"/>
            <a:r>
              <a:rPr lang="en-US" dirty="0" smtClean="0"/>
              <a:t>French</a:t>
            </a:r>
            <a:endParaRPr lang="pl-PL" dirty="0" smtClean="0"/>
          </a:p>
          <a:p>
            <a:pPr lvl="0"/>
            <a:r>
              <a:rPr lang="pl-PL" dirty="0" smtClean="0"/>
              <a:t>body </a:t>
            </a:r>
            <a:r>
              <a:rPr lang="en-US" dirty="0" smtClean="0"/>
              <a:t>language</a:t>
            </a:r>
            <a:endParaRPr lang="pl-PL" dirty="0" smtClean="0"/>
          </a:p>
          <a:p>
            <a:pPr lvl="0"/>
            <a:r>
              <a:rPr lang="en-US" dirty="0" smtClean="0"/>
              <a:t>Polish</a:t>
            </a:r>
            <a:endParaRPr lang="pl-PL" dirty="0" smtClean="0"/>
          </a:p>
          <a:p>
            <a:pPr lvl="0"/>
            <a:r>
              <a:rPr lang="en-US" dirty="0" smtClean="0"/>
              <a:t>German</a:t>
            </a:r>
            <a:endParaRPr lang="pl-PL" dirty="0" smtClean="0"/>
          </a:p>
          <a:p>
            <a:r>
              <a:rPr lang="pl-PL" dirty="0" err="1" smtClean="0"/>
              <a:t>Spanish</a:t>
            </a:r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30425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Did you have a good contact with foreign teachers during the staying in Poland?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/>
              <a:t>Yes-</a:t>
            </a:r>
            <a:r>
              <a:rPr lang="pl-PL" dirty="0" smtClean="0"/>
              <a:t>2</a:t>
            </a:r>
            <a:r>
              <a:rPr lang="en-US" dirty="0" smtClean="0"/>
              <a:t> pupils</a:t>
            </a:r>
            <a:endParaRPr lang="pl-PL" dirty="0" smtClean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/>
              <a:t>No-2</a:t>
            </a:r>
            <a:r>
              <a:rPr lang="pl-PL" dirty="0" smtClean="0"/>
              <a:t>8</a:t>
            </a:r>
            <a:r>
              <a:rPr lang="en-US" dirty="0" smtClean="0"/>
              <a:t> pupils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32548"/>
          </a:xfrm>
        </p:spPr>
        <p:txBody>
          <a:bodyPr>
            <a:normAutofit fontScale="90000"/>
          </a:bodyPr>
          <a:lstStyle/>
          <a:p>
            <a:pPr lvl="0" algn="ctr"/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6901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Was the food a problem for your exchange partner?</a:t>
            </a:r>
          </a:p>
          <a:p>
            <a:pPr lvl="0">
              <a:buNone/>
            </a:pPr>
            <a:r>
              <a:rPr lang="en-US" dirty="0" smtClean="0"/>
              <a:t>19 pupils – No</a:t>
            </a:r>
          </a:p>
          <a:p>
            <a:pPr lvl="0">
              <a:buNone/>
            </a:pPr>
            <a:r>
              <a:rPr lang="en-US" dirty="0" smtClean="0"/>
              <a:t>1 pupil – Yes </a:t>
            </a:r>
          </a:p>
          <a:p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Was it the first time that you had a guest from another country?</a:t>
            </a:r>
          </a:p>
          <a:p>
            <a:pPr>
              <a:buNone/>
            </a:pPr>
            <a:r>
              <a:rPr lang="en-US" dirty="0" smtClean="0"/>
              <a:t>8 pupils – No</a:t>
            </a:r>
          </a:p>
          <a:p>
            <a:pPr>
              <a:buNone/>
            </a:pPr>
            <a:r>
              <a:rPr lang="en-US" dirty="0" smtClean="0"/>
              <a:t>22 pupils - Yes</a:t>
            </a:r>
          </a:p>
          <a:p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How did your family react towards the partner?</a:t>
            </a:r>
          </a:p>
          <a:p>
            <a:pPr>
              <a:buNone/>
            </a:pPr>
            <a:r>
              <a:rPr lang="en-US" dirty="0" smtClean="0"/>
              <a:t>Positive –they all liked the foreign students very much. They even cried when </a:t>
            </a:r>
            <a:r>
              <a:rPr lang="pl-PL" dirty="0" smtClean="0"/>
              <a:t>foreign </a:t>
            </a:r>
            <a:r>
              <a:rPr lang="en-US" dirty="0" smtClean="0"/>
              <a:t>friends had to come back.</a:t>
            </a:r>
          </a:p>
          <a:p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Was it difficult for you to have a guest for one week? Why?</a:t>
            </a:r>
          </a:p>
          <a:p>
            <a:pPr>
              <a:buNone/>
            </a:pPr>
            <a:r>
              <a:rPr lang="en-US" dirty="0" smtClean="0"/>
              <a:t>30 students - No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9672"/>
          </a:xfrm>
        </p:spPr>
        <p:txBody>
          <a:bodyPr>
            <a:normAutofit fontScale="90000"/>
          </a:bodyPr>
          <a:lstStyle/>
          <a:p>
            <a:pPr lvl="0" algn="ctr"/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40452"/>
          </a:xfrm>
        </p:spPr>
        <p:txBody>
          <a:bodyPr/>
          <a:lstStyle/>
          <a:p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Were you in any way prejudiced towards the people from your </a:t>
            </a:r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partner’s </a:t>
            </a:r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country?</a:t>
            </a:r>
          </a:p>
          <a:p>
            <a:pPr>
              <a:buNone/>
            </a:pPr>
            <a:r>
              <a:rPr lang="en-US" dirty="0" smtClean="0"/>
              <a:t>30 students - No</a:t>
            </a:r>
          </a:p>
          <a:p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Has your opinion about the people from your guest partner’s country changed after the stay?</a:t>
            </a:r>
          </a:p>
          <a:p>
            <a:pPr>
              <a:buNone/>
            </a:pPr>
            <a:r>
              <a:rPr lang="en-US" dirty="0" smtClean="0"/>
              <a:t>30 students - No</a:t>
            </a:r>
          </a:p>
          <a:p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Did you improve your English skills?</a:t>
            </a:r>
          </a:p>
          <a:p>
            <a:pPr>
              <a:buNone/>
            </a:pPr>
            <a:r>
              <a:rPr lang="en-US" dirty="0" smtClean="0"/>
              <a:t>30 students - Yes</a:t>
            </a:r>
          </a:p>
          <a:p>
            <a:endParaRPr lang="en-US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1110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40452"/>
          </a:xfrm>
        </p:spPr>
        <p:txBody>
          <a:bodyPr>
            <a:normAutofit lnSpcReduction="10000"/>
          </a:bodyPr>
          <a:lstStyle/>
          <a:p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 what activities did you take part during the week?</a:t>
            </a:r>
          </a:p>
          <a:p>
            <a:pPr>
              <a:buNone/>
            </a:pPr>
            <a:r>
              <a:rPr lang="en-US" dirty="0" smtClean="0"/>
              <a:t>-opening and closing ceremony</a:t>
            </a:r>
          </a:p>
          <a:p>
            <a:pPr>
              <a:buNone/>
            </a:pPr>
            <a:r>
              <a:rPr lang="en-US" dirty="0" smtClean="0"/>
              <a:t>-trips to </a:t>
            </a:r>
            <a:r>
              <a:rPr lang="en-US" dirty="0" err="1" smtClean="0"/>
              <a:t>Kraków</a:t>
            </a:r>
            <a:r>
              <a:rPr lang="en-US" dirty="0" smtClean="0"/>
              <a:t> and </a:t>
            </a:r>
            <a:r>
              <a:rPr lang="en-US" dirty="0" err="1" smtClean="0"/>
              <a:t>Zakopane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-climbing mountains</a:t>
            </a:r>
          </a:p>
          <a:p>
            <a:pPr>
              <a:buNone/>
            </a:pPr>
            <a:r>
              <a:rPr lang="en-US" dirty="0" smtClean="0"/>
              <a:t>-disco</a:t>
            </a:r>
          </a:p>
          <a:p>
            <a:pPr>
              <a:buNone/>
            </a:pPr>
            <a:r>
              <a:rPr lang="en-US" dirty="0" smtClean="0"/>
              <a:t>-Chemistry and Physics lesson</a:t>
            </a:r>
          </a:p>
          <a:p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How did your schoolmates react towards the exchange students?</a:t>
            </a:r>
          </a:p>
          <a:p>
            <a:pPr>
              <a:buNone/>
            </a:pPr>
            <a:r>
              <a:rPr lang="en-US" dirty="0" smtClean="0"/>
              <a:t>Some schoolmates were jealous, </a:t>
            </a:r>
            <a:r>
              <a:rPr lang="en-US" dirty="0" smtClean="0"/>
              <a:t>they</a:t>
            </a:r>
            <a:endParaRPr lang="pl-PL" dirty="0" smtClean="0"/>
          </a:p>
          <a:p>
            <a:pPr>
              <a:buNone/>
            </a:pPr>
            <a:r>
              <a:rPr lang="en-US" dirty="0" smtClean="0"/>
              <a:t>asked </a:t>
            </a:r>
            <a:r>
              <a:rPr lang="en-US" dirty="0" smtClean="0"/>
              <a:t>many questions about my partner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Children aged 12-15 took part in the Comenius project 2012-1014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804184"/>
          </a:xfrm>
        </p:spPr>
        <p:txBody>
          <a:bodyPr>
            <a:normAutofit/>
          </a:bodyPr>
          <a:lstStyle/>
          <a:p>
            <a:pPr lvl="0" algn="ctr"/>
            <a:r>
              <a:rPr lang="en-US" dirty="0" smtClean="0">
                <a:solidFill>
                  <a:schemeClr val="tx1"/>
                </a:solidFill>
              </a:rPr>
              <a:t>Did you spend enough time with your partner?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Half of the Polish students </a:t>
            </a:r>
            <a:r>
              <a:rPr lang="pl-PL" dirty="0" err="1" smtClean="0"/>
              <a:t>are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opinion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would</a:t>
            </a:r>
            <a:r>
              <a:rPr lang="pl-PL" dirty="0" smtClean="0"/>
              <a:t> </a:t>
            </a:r>
            <a:r>
              <a:rPr lang="pl-PL" dirty="0" err="1" smtClean="0"/>
              <a:t>like</a:t>
            </a:r>
            <a:r>
              <a:rPr lang="pl-PL" dirty="0" smtClean="0"/>
              <a:t> to </a:t>
            </a:r>
            <a:r>
              <a:rPr lang="pl-PL" dirty="0" err="1" smtClean="0"/>
              <a:t>spend</a:t>
            </a:r>
            <a:r>
              <a:rPr lang="pl-PL" dirty="0" smtClean="0"/>
              <a:t> </a:t>
            </a:r>
            <a:r>
              <a:rPr lang="pl-PL" dirty="0" err="1" smtClean="0"/>
              <a:t>more</a:t>
            </a:r>
            <a:r>
              <a:rPr lang="pl-PL" dirty="0" smtClean="0"/>
              <a:t> time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en-US" dirty="0" smtClean="0"/>
              <a:t>their </a:t>
            </a:r>
            <a:r>
              <a:rPr lang="en-US" dirty="0" smtClean="0"/>
              <a:t>partners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9470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Did you contact with your partner before the meeting?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dirty="0" smtClean="0"/>
          </a:p>
          <a:p>
            <a:pPr algn="ctr">
              <a:lnSpc>
                <a:spcPct val="200000"/>
              </a:lnSpc>
              <a:spcBef>
                <a:spcPts val="0"/>
              </a:spcBef>
            </a:pPr>
            <a:r>
              <a:rPr lang="pl-PL" dirty="0" smtClean="0"/>
              <a:t>2</a:t>
            </a:r>
            <a:r>
              <a:rPr lang="en-US" dirty="0" smtClean="0"/>
              <a:t> pupils –no</a:t>
            </a:r>
            <a:endParaRPr lang="pl-PL" dirty="0" smtClean="0"/>
          </a:p>
          <a:p>
            <a:pPr algn="ctr">
              <a:lnSpc>
                <a:spcPct val="200000"/>
              </a:lnSpc>
              <a:spcBef>
                <a:spcPts val="0"/>
              </a:spcBef>
            </a:pPr>
            <a:r>
              <a:rPr lang="pl-PL" dirty="0" smtClean="0"/>
              <a:t>28 </a:t>
            </a:r>
            <a:r>
              <a:rPr lang="en-US" dirty="0" smtClean="0"/>
              <a:t>pupils –yes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947060"/>
          </a:xfrm>
        </p:spPr>
        <p:txBody>
          <a:bodyPr>
            <a:normAutofit fontScale="90000"/>
          </a:bodyPr>
          <a:lstStyle/>
          <a:p>
            <a:pPr lvl="0" algn="ctr"/>
            <a:r>
              <a:rPr lang="pl-PL" b="1" dirty="0" smtClean="0"/>
              <a:t/>
            </a:r>
            <a:br>
              <a:rPr lang="pl-PL" b="1" dirty="0" smtClean="0"/>
            </a:br>
            <a:r>
              <a:rPr lang="en-US" b="1" dirty="0" smtClean="0"/>
              <a:t>At present do you keep in touch with any pupil(s) from the partners schools?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097378"/>
          </a:xfrm>
        </p:spPr>
        <p:txBody>
          <a:bodyPr/>
          <a:lstStyle/>
          <a:p>
            <a:r>
              <a:rPr lang="pl-PL" dirty="0" smtClean="0"/>
              <a:t>22</a:t>
            </a:r>
            <a:r>
              <a:rPr lang="en-US" dirty="0" smtClean="0"/>
              <a:t> students – yes</a:t>
            </a:r>
            <a:endParaRPr lang="pl-PL" dirty="0" smtClean="0"/>
          </a:p>
          <a:p>
            <a:r>
              <a:rPr lang="pl-PL" dirty="0" smtClean="0"/>
              <a:t>8</a:t>
            </a:r>
            <a:r>
              <a:rPr lang="en-US" dirty="0" smtClean="0"/>
              <a:t> student</a:t>
            </a:r>
            <a:r>
              <a:rPr lang="pl-PL" dirty="0" smtClean="0"/>
              <a:t>s</a:t>
            </a:r>
            <a:r>
              <a:rPr lang="en-US" dirty="0" smtClean="0"/>
              <a:t> –no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en-US" b="1" dirty="0" smtClean="0"/>
              <a:t>REASONS: </a:t>
            </a:r>
            <a:endParaRPr lang="pl-PL" b="1" dirty="0" smtClean="0"/>
          </a:p>
          <a:p>
            <a:r>
              <a:rPr lang="pl-PL" b="1" dirty="0" smtClean="0"/>
              <a:t>„</a:t>
            </a:r>
            <a:r>
              <a:rPr lang="en-US" dirty="0" smtClean="0"/>
              <a:t>the student I tried to contact didn’t answer back</a:t>
            </a:r>
            <a:r>
              <a:rPr lang="pl-PL" dirty="0" smtClean="0"/>
              <a:t>”</a:t>
            </a:r>
          </a:p>
          <a:p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en-US" b="1" dirty="0" smtClean="0"/>
              <a:t>How many pupils are you in contact with?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10 Polish pupils</a:t>
            </a:r>
            <a:r>
              <a:rPr lang="pl-PL" dirty="0" smtClean="0"/>
              <a:t> </a:t>
            </a:r>
            <a:r>
              <a:rPr lang="pl-PL" dirty="0" err="1" smtClean="0"/>
              <a:t>contact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1</a:t>
            </a:r>
            <a:r>
              <a:rPr lang="en-US" dirty="0" smtClean="0"/>
              <a:t> pupil</a:t>
            </a:r>
          </a:p>
          <a:p>
            <a:r>
              <a:rPr lang="en-US" dirty="0" smtClean="0"/>
              <a:t>7 </a:t>
            </a:r>
            <a:r>
              <a:rPr lang="en-US" dirty="0" err="1" smtClean="0"/>
              <a:t>Pol</a:t>
            </a:r>
            <a:r>
              <a:rPr lang="pl-PL" dirty="0" err="1" smtClean="0"/>
              <a:t>is</a:t>
            </a:r>
            <a:r>
              <a:rPr lang="en-US" dirty="0" smtClean="0"/>
              <a:t>h pupils contact with 2 pupils</a:t>
            </a:r>
          </a:p>
          <a:p>
            <a:r>
              <a:rPr lang="en-US" dirty="0" smtClean="0"/>
              <a:t>1 Polish pupil – 3 or more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pl-PL" b="1" dirty="0" smtClean="0"/>
              <a:t/>
            </a:r>
            <a:br>
              <a:rPr lang="pl-PL" b="1" dirty="0" smtClean="0"/>
            </a:br>
            <a:r>
              <a:rPr lang="en-US" b="1" dirty="0" smtClean="0"/>
              <a:t>How often do these contacts take place?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11758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/>
              <a:t>2 or 3 times a week-4 pupils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/>
              <a:t>Once a week-2 pupils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/>
              <a:t>Less than that – 11 pupils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REASONS: </a:t>
            </a:r>
          </a:p>
          <a:p>
            <a:r>
              <a:rPr lang="en-US" dirty="0" smtClean="0"/>
              <a:t>My knowledge of foreign languages isn’t good enough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en-US" b="1" dirty="0" smtClean="0"/>
              <a:t>Do you intent to meet your friend again?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pl-PL" dirty="0" smtClean="0"/>
              <a:t>30</a:t>
            </a:r>
            <a:r>
              <a:rPr lang="en-US" dirty="0" smtClean="0"/>
              <a:t> pupils – yes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en-US" b="1" dirty="0" smtClean="0"/>
              <a:t>Did you have any problems with communication at the beginning of the staying?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endParaRPr lang="pl-PL" dirty="0" smtClean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/>
              <a:t>1</a:t>
            </a:r>
            <a:r>
              <a:rPr lang="pl-PL" dirty="0" smtClean="0"/>
              <a:t>6</a:t>
            </a:r>
            <a:r>
              <a:rPr lang="en-US" dirty="0" smtClean="0"/>
              <a:t> pupils-yes</a:t>
            </a:r>
            <a:endParaRPr lang="pl-PL" dirty="0" smtClean="0"/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pl-PL" dirty="0" smtClean="0"/>
              <a:t>14</a:t>
            </a:r>
            <a:r>
              <a:rPr lang="en-US" dirty="0" smtClean="0"/>
              <a:t> pupils-no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101</TotalTime>
  <Words>385</Words>
  <Application>Microsoft Office PowerPoint</Application>
  <PresentationFormat>Pokaz na ekranie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Energetyczny</vt:lpstr>
      <vt:lpstr>Evaluation survay</vt:lpstr>
      <vt:lpstr>Slajd 2</vt:lpstr>
      <vt:lpstr>Did you spend enough time with your partner?</vt:lpstr>
      <vt:lpstr>Did you contact with your partner before the meeting?</vt:lpstr>
      <vt:lpstr> At present do you keep in touch with any pupil(s) from the partners schools? </vt:lpstr>
      <vt:lpstr>  How many pupils are you in contact with? </vt:lpstr>
      <vt:lpstr> How often do these contacts take place? </vt:lpstr>
      <vt:lpstr>   Do you intent to meet your friend again? </vt:lpstr>
      <vt:lpstr>   Did you have any problems with communication at the beginning of the staying? </vt:lpstr>
      <vt:lpstr>   Was your communication better at the end of the trip? </vt:lpstr>
      <vt:lpstr>  What was the biggest difference between you and your partners? </vt:lpstr>
      <vt:lpstr>  What language did you use the most during the trip? </vt:lpstr>
      <vt:lpstr>Did you have a good contact with foreign teachers during the staying in Poland?</vt:lpstr>
      <vt:lpstr>Slajd 14</vt:lpstr>
      <vt:lpstr>Slajd 15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survay</dc:title>
  <dc:creator>Beata</dc:creator>
  <cp:lastModifiedBy>Beata</cp:lastModifiedBy>
  <cp:revision>45</cp:revision>
  <dcterms:created xsi:type="dcterms:W3CDTF">2013-03-31T14:15:13Z</dcterms:created>
  <dcterms:modified xsi:type="dcterms:W3CDTF">2013-04-21T12:48:58Z</dcterms:modified>
</cp:coreProperties>
</file>