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8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2D264-D519-4EF9-B7F0-DB5BFD4AA87E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6CFC9-9358-44DE-BC3E-2D4714FB41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81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6CFC9-9358-44DE-BC3E-2D4714FB41CC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426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C1D-A92A-4E81-BDC7-DD7783C14004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9471-0387-4133-AD40-3E3F651491E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C1D-A92A-4E81-BDC7-DD7783C14004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9471-0387-4133-AD40-3E3F651491E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C1D-A92A-4E81-BDC7-DD7783C14004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9471-0387-4133-AD40-3E3F651491E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C1D-A92A-4E81-BDC7-DD7783C14004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9471-0387-4133-AD40-3E3F651491E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C1D-A92A-4E81-BDC7-DD7783C14004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9471-0387-4133-AD40-3E3F651491E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C1D-A92A-4E81-BDC7-DD7783C14004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9471-0387-4133-AD40-3E3F651491E9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C1D-A92A-4E81-BDC7-DD7783C14004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9471-0387-4133-AD40-3E3F651491E9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C1D-A92A-4E81-BDC7-DD7783C14004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9471-0387-4133-AD40-3E3F651491E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C1D-A92A-4E81-BDC7-DD7783C14004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9471-0387-4133-AD40-3E3F651491E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C1D-A92A-4E81-BDC7-DD7783C14004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9471-0387-4133-AD40-3E3F651491E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8C1D-A92A-4E81-BDC7-DD7783C14004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9471-0387-4133-AD40-3E3F651491E9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AD8C1D-A92A-4E81-BDC7-DD7783C14004}" type="datetimeFigureOut">
              <a:rPr lang="pl-PL" smtClean="0"/>
              <a:t>2020-11-10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649471-0387-4133-AD40-3E3F651491E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5496" y="764704"/>
            <a:ext cx="1328192" cy="141771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83726" y="620688"/>
            <a:ext cx="5688632" cy="1008111"/>
          </a:xfrm>
        </p:spPr>
        <p:txBody>
          <a:bodyPr>
            <a:noAutofit/>
          </a:bodyPr>
          <a:lstStyle/>
          <a:p>
            <a:r>
              <a:rPr lang="pl-PL" sz="5400" b="1" dirty="0" smtClean="0">
                <a:latin typeface="Monotype Corsiva" pitchFamily="66" charset="0"/>
              </a:rPr>
              <a:t>Święto Niepodległości</a:t>
            </a:r>
            <a:endParaRPr lang="pl-PL" sz="5400" b="1" dirty="0">
              <a:latin typeface="Monotype Corsiva" pitchFamily="66" charset="0"/>
            </a:endParaRPr>
          </a:p>
        </p:txBody>
      </p:sp>
      <p:pic>
        <p:nvPicPr>
          <p:cNvPr id="1028" name="Picture 4" descr="C:\Users\User\Pictures\prezentacja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96952"/>
            <a:ext cx="5895226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49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83968" y="908720"/>
            <a:ext cx="4716016" cy="5184577"/>
          </a:xfrm>
        </p:spPr>
        <p:txBody>
          <a:bodyPr/>
          <a:lstStyle/>
          <a:p>
            <a:pPr algn="ctr"/>
            <a:r>
              <a:rPr lang="pl-PL" sz="2700" dirty="0" smtClean="0"/>
              <a:t>Dokładnie w dniu, w którym zakończyły się walki, 11 listopada 1918 roku, władze w Warszawie obejmował Józef Piłsudski - człowiek, który w czasie </a:t>
            </a:r>
            <a:r>
              <a:rPr lang="pl-PL" sz="2700" dirty="0"/>
              <a:t>1</a:t>
            </a:r>
            <a:r>
              <a:rPr lang="pl-PL" sz="2700" dirty="0" smtClean="0"/>
              <a:t> wojny światowej najbardziej starał się odbudować państwo polskie, walcząc na czele legionów</a:t>
            </a:r>
            <a:endParaRPr lang="pl-PL" sz="2700" dirty="0"/>
          </a:p>
        </p:txBody>
      </p:sp>
      <p:pic>
        <p:nvPicPr>
          <p:cNvPr id="4098" name="Picture 2" descr="C:\Users\User\Pictures\prezentacja\pobrane (3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3816424" cy="522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50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980728"/>
            <a:ext cx="6512511" cy="2520280"/>
          </a:xfrm>
        </p:spPr>
        <p:txBody>
          <a:bodyPr/>
          <a:lstStyle/>
          <a:p>
            <a:pPr algn="ctr"/>
            <a:r>
              <a:rPr lang="pl-PL" dirty="0" smtClean="0"/>
              <a:t>Dziękuje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775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/>
              <a:t>Święto Niepodległości, jest polskim świętem narodowym, obchodzonym co roku 11 listopada, na pamiątkę odzyskania przez Polskę niepodległości w 1918 roku po 123 latach rozbiorów dokonanych przez  Rosję, Austrię i Prusy (dzisiejsze Niemcy)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9341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/>
          <a:lstStyle/>
          <a:p>
            <a:pPr algn="ctr"/>
            <a:r>
              <a:rPr lang="pl-PL" sz="2400" dirty="0" smtClean="0"/>
              <a:t>Od 1795 aż do 1918 roku Polski nie było na mapie, przez Rosje, Austrię i Prusy, które rozebrały nasz kraj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6421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264696" cy="1656184"/>
          </a:xfrm>
        </p:spPr>
        <p:txBody>
          <a:bodyPr/>
          <a:lstStyle/>
          <a:p>
            <a:pPr algn="ctr"/>
            <a:r>
              <a:rPr lang="pl-PL" sz="2800" dirty="0" smtClean="0"/>
              <a:t>Kraje zaborcze podzieliły się ziemiami polskimi i starały się, aby Polska nigdy więcej nie znalazła się na mapach</a:t>
            </a:r>
            <a:endParaRPr lang="pl-PL" sz="2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680994"/>
            <a:ext cx="5580112" cy="419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9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1484784"/>
            <a:ext cx="6512511" cy="3600400"/>
          </a:xfrm>
        </p:spPr>
        <p:txBody>
          <a:bodyPr/>
          <a:lstStyle/>
          <a:p>
            <a:pPr algn="ctr"/>
            <a:r>
              <a:rPr lang="pl-PL" sz="4000" dirty="0" smtClean="0"/>
              <a:t>Narzucali Polakom swoje języki i surowo zabraniali im rozmawiać bądź modlić się w ojczystym języku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6302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016567" cy="3888432"/>
          </a:xfrm>
        </p:spPr>
        <p:txBody>
          <a:bodyPr/>
          <a:lstStyle/>
          <a:p>
            <a:pPr algn="ctr"/>
            <a:r>
              <a:rPr lang="pl-PL" sz="4000" dirty="0" smtClean="0"/>
              <a:t>Polacy nie czekali biernie na niepodległość i z tego właśnie powodu podejmowali nierówną walkę 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09418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700808"/>
            <a:ext cx="7272808" cy="3816424"/>
          </a:xfrm>
        </p:spPr>
        <p:txBody>
          <a:bodyPr/>
          <a:lstStyle/>
          <a:p>
            <a:pPr algn="ctr"/>
            <a:r>
              <a:rPr lang="pl-PL" sz="4000" dirty="0" smtClean="0"/>
              <a:t>Wielu Polaków traciło życie podczas walk, ale najwięcej ich umarło podczas powstania listopadowego i styczniowego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61713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prezentacja\pobrane (2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30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8637" y="0"/>
            <a:ext cx="6912768" cy="2232248"/>
          </a:xfrm>
        </p:spPr>
        <p:txBody>
          <a:bodyPr/>
          <a:lstStyle/>
          <a:p>
            <a:pPr algn="ctr"/>
            <a:r>
              <a:rPr lang="pl-PL" sz="3200" dirty="0" smtClean="0">
                <a:solidFill>
                  <a:srgbClr val="FFC000"/>
                </a:solidFill>
              </a:rPr>
              <a:t>Dopiero I wojna Światowa dala Polakom szansę na wolność, ponieważ państwa zaborcze Polski stanęły przeciw sobie </a:t>
            </a:r>
            <a:endParaRPr lang="pl-PL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7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6768752" cy="3816424"/>
          </a:xfrm>
        </p:spPr>
        <p:txBody>
          <a:bodyPr>
            <a:normAutofit/>
          </a:bodyPr>
          <a:lstStyle/>
          <a:p>
            <a:r>
              <a:rPr lang="pl-PL" sz="2800" dirty="0" smtClean="0"/>
              <a:t>11 listopada 1918 Rada Regencyjna przekazała władzę nad poległym jej wojskiem Józefowi Piłsudzkiemu. Tego dnia wojska niemieckie zaczęły się wycofywać z Królestwa Polskiego. W nocy rozbrojono również niemiecki garnizon stacjonujący w Warszawie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2195736" y="404664"/>
            <a:ext cx="4248472" cy="1440160"/>
          </a:xfrm>
        </p:spPr>
        <p:txBody>
          <a:bodyPr/>
          <a:lstStyle/>
          <a:p>
            <a:pPr algn="ctr"/>
            <a:r>
              <a:rPr lang="pl-PL" sz="4400" dirty="0" smtClean="0"/>
              <a:t>Znaczenie</a:t>
            </a:r>
            <a:r>
              <a:rPr lang="pl-PL" sz="2800" dirty="0" smtClean="0"/>
              <a:t> daty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99743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</TotalTime>
  <Words>225</Words>
  <Application>Microsoft Office PowerPoint</Application>
  <PresentationFormat>Pokaz na ekranie (4:3)</PresentationFormat>
  <Paragraphs>13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Aerodynamiczny</vt:lpstr>
      <vt:lpstr>Święto Niepodległości</vt:lpstr>
      <vt:lpstr>Święto Niepodległości, jest polskim świętem narodowym, obchodzonym co roku 11 listopada, na pamiątkę odzyskania przez Polskę niepodległości w 1918 roku po 123 latach rozbiorów dokonanych przez  Rosję, Austrię i Prusy (dzisiejsze Niemcy)</vt:lpstr>
      <vt:lpstr>Od 1795 aż do 1918 roku Polski nie było na mapie, przez Rosje, Austrię i Prusy, które rozebrały nasz kraj </vt:lpstr>
      <vt:lpstr>Kraje zaborcze podzieliły się ziemiami polskimi i starały się, aby Polska nigdy więcej nie znalazła się na mapach</vt:lpstr>
      <vt:lpstr>Narzucali Polakom swoje języki i surowo zabraniali im rozmawiać bądź modlić się w ojczystym języku</vt:lpstr>
      <vt:lpstr>Polacy nie czekali biernie na niepodległość i z tego właśnie powodu podejmowali nierówną walkę </vt:lpstr>
      <vt:lpstr>Wielu Polaków traciło życie podczas walk, ale najwięcej ich umarło podczas powstania listopadowego i styczniowego</vt:lpstr>
      <vt:lpstr>Dopiero I wojna Światowa dala Polakom szansę na wolność, ponieważ państwa zaborcze Polski stanęły przeciw sobie </vt:lpstr>
      <vt:lpstr>Znaczenie daty</vt:lpstr>
      <vt:lpstr>Dokładnie w dniu, w którym zakończyły się walki, 11 listopada 1918 roku, władze w Warszawie obejmował Józef Piłsudski - człowiek, który w czasie 1 wojny światowej najbardziej starał się odbudować państwo polskie, walcząc na czele legionów</vt:lpstr>
      <vt:lpstr>Dziękuje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Święto Niepodległości</dc:title>
  <dc:creator>User</dc:creator>
  <cp:lastModifiedBy>Lenovo</cp:lastModifiedBy>
  <cp:revision>6</cp:revision>
  <dcterms:created xsi:type="dcterms:W3CDTF">2020-11-09T09:13:36Z</dcterms:created>
  <dcterms:modified xsi:type="dcterms:W3CDTF">2020-11-10T17:41:30Z</dcterms:modified>
</cp:coreProperties>
</file>