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9" r:id="rId2"/>
    <p:sldId id="263" r:id="rId3"/>
    <p:sldId id="264" r:id="rId4"/>
    <p:sldId id="257" r:id="rId5"/>
    <p:sldId id="265"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663300"/>
    <a:srgbClr val="00CCFF"/>
    <a:srgbClr val="FF7C8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0157E832-31E6-4197-A0BE-001250BF7E52}" type="datetimeFigureOut">
              <a:rPr lang="pl-PL" smtClean="0"/>
              <a:t>2014-06-07</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EBBFFB02-D6D0-43FC-B771-700E19D2B452}"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157E832-31E6-4197-A0BE-001250BF7E52}" type="datetimeFigureOut">
              <a:rPr lang="pl-PL" smtClean="0"/>
              <a:t>2014-06-07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157E832-31E6-4197-A0BE-001250BF7E52}" type="datetimeFigureOut">
              <a:rPr lang="pl-PL" smtClean="0"/>
              <a:t>2014-06-07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157E832-31E6-4197-A0BE-001250BF7E52}" type="datetimeFigureOut">
              <a:rPr lang="pl-PL" smtClean="0"/>
              <a:t>2014-06-07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0157E832-31E6-4197-A0BE-001250BF7E52}" type="datetimeFigureOut">
              <a:rPr lang="pl-PL" smtClean="0"/>
              <a:t>2014-06-07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BFFB02-D6D0-43FC-B771-700E19D2B452}"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157E832-31E6-4197-A0BE-001250BF7E52}" type="datetimeFigureOut">
              <a:rPr lang="pl-PL" smtClean="0"/>
              <a:t>2014-06-07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0157E832-31E6-4197-A0BE-001250BF7E52}" type="datetimeFigureOut">
              <a:rPr lang="pl-PL" smtClean="0"/>
              <a:t>2014-06-07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0157E832-31E6-4197-A0BE-001250BF7E52}" type="datetimeFigureOut">
              <a:rPr lang="pl-PL" smtClean="0"/>
              <a:t>2014-06-07</a:t>
            </a:fld>
            <a:endParaRPr lang="pl-PL"/>
          </a:p>
        </p:txBody>
      </p:sp>
      <p:sp>
        <p:nvSpPr>
          <p:cNvPr id="8" name="Symbol zastępczy numeru slajdu 7"/>
          <p:cNvSpPr>
            <a:spLocks noGrp="1"/>
          </p:cNvSpPr>
          <p:nvPr>
            <p:ph type="sldNum" sz="quarter" idx="11"/>
          </p:nvPr>
        </p:nvSpPr>
        <p:spPr/>
        <p:txBody>
          <a:bodyPr/>
          <a:lstStyle/>
          <a:p>
            <a:fld id="{EBBFFB02-D6D0-43FC-B771-700E19D2B452}" type="slidenum">
              <a:rPr lang="pl-PL" smtClean="0"/>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157E832-31E6-4197-A0BE-001250BF7E52}" type="datetimeFigureOut">
              <a:rPr lang="pl-PL" smtClean="0"/>
              <a:t>2014-06-07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157E832-31E6-4197-A0BE-001250BF7E52}" type="datetimeFigureOut">
              <a:rPr lang="pl-PL" smtClean="0"/>
              <a:t>2014-06-07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EBBFFB02-D6D0-43FC-B771-700E19D2B452}"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0157E832-31E6-4197-A0BE-001250BF7E52}" type="datetimeFigureOut">
              <a:rPr lang="pl-PL" smtClean="0"/>
              <a:t>2014-06-07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BBFFB02-D6D0-43FC-B771-700E19D2B452}"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5">
          <a:fgClr>
            <a:schemeClr val="bg2"/>
          </a:fgClr>
          <a:bgClr>
            <a:schemeClr val="bg1"/>
          </a:bgClr>
        </a:pattFill>
        <a:effectLst/>
      </p:bgPr>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157E832-31E6-4197-A0BE-001250BF7E52}" type="datetimeFigureOut">
              <a:rPr lang="pl-PL" smtClean="0"/>
              <a:t>2014-06-07</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BFFB02-D6D0-43FC-B771-700E19D2B452}"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4048" y="1124744"/>
            <a:ext cx="3960440" cy="1512169"/>
          </a:xfrm>
        </p:spPr>
        <p:txBody>
          <a:bodyPr>
            <a:noAutofit/>
          </a:bodyPr>
          <a:lstStyle/>
          <a:p>
            <a:pPr algn="ctr"/>
            <a:r>
              <a:rPr lang="pl-PL" sz="4800" dirty="0">
                <a:solidFill>
                  <a:srgbClr val="C00000"/>
                </a:solidFill>
                <a:latin typeface="Snap ITC" pitchFamily="82" charset="0"/>
              </a:rPr>
              <a:t>Grzegorz Ciechowski</a:t>
            </a:r>
            <a:endParaRPr lang="pl-PL" sz="4800" dirty="0">
              <a:solidFill>
                <a:srgbClr val="C00000"/>
              </a:solidFill>
            </a:endParaRPr>
          </a:p>
        </p:txBody>
      </p:sp>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l="10720" r="10720"/>
          <a:stretch>
            <a:fillRect/>
          </a:stretch>
        </p:blipFill>
        <p:spPr>
          <a:xfrm>
            <a:off x="35031" y="1019906"/>
            <a:ext cx="5145397" cy="5145397"/>
          </a:xfrm>
        </p:spPr>
      </p:pic>
      <p:sp>
        <p:nvSpPr>
          <p:cNvPr id="4" name="Symbol zastępczy tekstu 3"/>
          <p:cNvSpPr>
            <a:spLocks noGrp="1"/>
          </p:cNvSpPr>
          <p:nvPr>
            <p:ph type="body" sz="half" idx="2"/>
          </p:nvPr>
        </p:nvSpPr>
        <p:spPr>
          <a:xfrm>
            <a:off x="5556734" y="2998765"/>
            <a:ext cx="3263738" cy="2663482"/>
          </a:xfrm>
        </p:spPr>
        <p:txBody>
          <a:bodyPr/>
          <a:lstStyle/>
          <a:p>
            <a:pPr algn="ctr"/>
            <a:r>
              <a:rPr lang="en-US" sz="2800" b="1" dirty="0">
                <a:solidFill>
                  <a:schemeClr val="accent6">
                    <a:lumMod val="60000"/>
                    <a:lumOff val="40000"/>
                  </a:schemeClr>
                </a:solidFill>
                <a:latin typeface="Eras Bold ITC" panose="020B0907030504020204" pitchFamily="34" charset="0"/>
                <a:cs typeface="Andalus" pitchFamily="18" charset="-78"/>
              </a:rPr>
              <a:t>Musician, composer, songwriter, music producer, film music composer, </a:t>
            </a:r>
            <a:r>
              <a:rPr lang="en-US" sz="2800" b="1" dirty="0" err="1">
                <a:solidFill>
                  <a:schemeClr val="accent6">
                    <a:lumMod val="60000"/>
                    <a:lumOff val="40000"/>
                  </a:schemeClr>
                </a:solidFill>
                <a:latin typeface="Eras Bold ITC" panose="020B0907030504020204" pitchFamily="34" charset="0"/>
                <a:cs typeface="Andalus" pitchFamily="18" charset="-78"/>
              </a:rPr>
              <a:t>poe</a:t>
            </a:r>
            <a:r>
              <a:rPr lang="pl-PL" sz="2800" b="1" dirty="0">
                <a:solidFill>
                  <a:schemeClr val="accent6">
                    <a:lumMod val="60000"/>
                    <a:lumOff val="40000"/>
                  </a:schemeClr>
                </a:solidFill>
                <a:latin typeface="Eras Bold ITC" panose="020B0907030504020204" pitchFamily="34" charset="0"/>
                <a:cs typeface="Andalus" pitchFamily="18" charset="-78"/>
              </a:rPr>
              <a:t>t</a:t>
            </a:r>
            <a:r>
              <a:rPr lang="en-US" sz="2800" b="1" dirty="0">
                <a:solidFill>
                  <a:schemeClr val="accent6">
                    <a:lumMod val="60000"/>
                    <a:lumOff val="40000"/>
                  </a:schemeClr>
                </a:solidFill>
                <a:latin typeface="Eras Bold ITC" panose="020B0907030504020204" pitchFamily="34" charset="0"/>
                <a:cs typeface="Andalus" pitchFamily="18" charset="-78"/>
              </a:rPr>
              <a:t>. </a:t>
            </a:r>
            <a:endParaRPr lang="pl-PL" sz="2800" b="1" dirty="0">
              <a:solidFill>
                <a:schemeClr val="accent6">
                  <a:lumMod val="60000"/>
                  <a:lumOff val="40000"/>
                </a:schemeClr>
              </a:solidFill>
              <a:latin typeface="Eras Bold ITC" panose="020B0907030504020204" pitchFamily="34" charset="0"/>
              <a:cs typeface="Andalus" pitchFamily="18" charset="-78"/>
            </a:endParaRPr>
          </a:p>
          <a:p>
            <a:endParaRPr lang="pl-PL" dirty="0"/>
          </a:p>
        </p:txBody>
      </p:sp>
    </p:spTree>
    <p:extLst>
      <p:ext uri="{BB962C8B-B14F-4D97-AF65-F5344CB8AC3E}">
        <p14:creationId xmlns:p14="http://schemas.microsoft.com/office/powerpoint/2010/main" val="2154386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b="1" i="1" dirty="0">
                <a:solidFill>
                  <a:schemeClr val="tx2">
                    <a:lumMod val="75000"/>
                  </a:schemeClr>
                </a:solidFill>
                <a:latin typeface="Snap ITC" pitchFamily="82" charset="0"/>
                <a:cs typeface="Aharoni" pitchFamily="2" charset="-79"/>
              </a:rPr>
              <a:t>Curriculum</a:t>
            </a:r>
            <a:r>
              <a:rPr lang="pl-PL" b="1" i="1" dirty="0">
                <a:solidFill>
                  <a:schemeClr val="tx2">
                    <a:lumMod val="75000"/>
                  </a:schemeClr>
                </a:solidFill>
                <a:latin typeface="Snap ITC" pitchFamily="82" charset="0"/>
                <a:cs typeface="Aharoni" pitchFamily="2" charset="-79"/>
              </a:rPr>
              <a:t> </a:t>
            </a:r>
            <a:r>
              <a:rPr lang="en-US" b="1" i="1" dirty="0">
                <a:solidFill>
                  <a:schemeClr val="tx2">
                    <a:lumMod val="75000"/>
                  </a:schemeClr>
                </a:solidFill>
                <a:latin typeface="Snap ITC" pitchFamily="82" charset="0"/>
                <a:cs typeface="Aharoni" pitchFamily="2" charset="-79"/>
              </a:rPr>
              <a:t>vitae</a:t>
            </a:r>
            <a:endParaRPr lang="pl-PL" dirty="0"/>
          </a:p>
        </p:txBody>
      </p:sp>
      <p:sp>
        <p:nvSpPr>
          <p:cNvPr id="3" name="Symbol zastępczy tekstu 2"/>
          <p:cNvSpPr>
            <a:spLocks noGrp="1"/>
          </p:cNvSpPr>
          <p:nvPr>
            <p:ph type="body" idx="1"/>
          </p:nvPr>
        </p:nvSpPr>
        <p:spPr/>
        <p:txBody>
          <a:bodyPr/>
          <a:lstStyle/>
          <a:p>
            <a:endParaRPr lang="pl-PL"/>
          </a:p>
        </p:txBody>
      </p:sp>
      <p:sp>
        <p:nvSpPr>
          <p:cNvPr id="4" name="Symbol zastępczy tekstu 3"/>
          <p:cNvSpPr>
            <a:spLocks noGrp="1"/>
          </p:cNvSpPr>
          <p:nvPr>
            <p:ph type="body" sz="half" idx="3"/>
          </p:nvPr>
        </p:nvSpPr>
        <p:spPr/>
        <p:txBody>
          <a:bodyPr/>
          <a:lstStyle/>
          <a:p>
            <a:endParaRPr lang="pl-PL"/>
          </a:p>
        </p:txBody>
      </p:sp>
      <p:sp>
        <p:nvSpPr>
          <p:cNvPr id="5" name="Symbol zastępczy zawartości 4"/>
          <p:cNvSpPr>
            <a:spLocks noGrp="1"/>
          </p:cNvSpPr>
          <p:nvPr>
            <p:ph sz="quarter" idx="2"/>
          </p:nvPr>
        </p:nvSpPr>
        <p:spPr>
          <a:xfrm>
            <a:off x="251520" y="1516912"/>
            <a:ext cx="4245868" cy="4216344"/>
          </a:xfrm>
        </p:spPr>
        <p:txBody>
          <a:bodyPr>
            <a:normAutofit lnSpcReduction="10000"/>
          </a:bodyPr>
          <a:lstStyle/>
          <a:p>
            <a:pPr algn="ctr"/>
            <a:r>
              <a:rPr lang="en-US" dirty="0" err="1">
                <a:solidFill>
                  <a:schemeClr val="accent5">
                    <a:lumMod val="75000"/>
                  </a:schemeClr>
                </a:solidFill>
                <a:latin typeface="Eras Bold ITC" panose="020B0907030504020204" pitchFamily="34" charset="0"/>
              </a:rPr>
              <a:t>Ciechowski</a:t>
            </a:r>
            <a:r>
              <a:rPr lang="en-US" dirty="0">
                <a:solidFill>
                  <a:schemeClr val="accent5">
                    <a:lumMod val="75000"/>
                  </a:schemeClr>
                </a:solidFill>
                <a:latin typeface="Eras Bold ITC" panose="020B0907030504020204" pitchFamily="34" charset="0"/>
              </a:rPr>
              <a:t> </a:t>
            </a:r>
            <a:r>
              <a:rPr lang="pl-PL" dirty="0" err="1">
                <a:solidFill>
                  <a:schemeClr val="accent5">
                    <a:lumMod val="75000"/>
                  </a:schemeClr>
                </a:solidFill>
                <a:latin typeface="Eras Bold ITC" panose="020B0907030504020204" pitchFamily="34" charset="0"/>
              </a:rPr>
              <a:t>became</a:t>
            </a:r>
            <a:r>
              <a:rPr lang="pl-PL" dirty="0">
                <a:solidFill>
                  <a:schemeClr val="accent5">
                    <a:lumMod val="75000"/>
                  </a:schemeClr>
                </a:solidFill>
                <a:latin typeface="Eras Bold ITC" panose="020B0907030504020204" pitchFamily="34" charset="0"/>
              </a:rPr>
              <a:t> </a:t>
            </a:r>
            <a:r>
              <a:rPr lang="pl-PL" dirty="0" err="1">
                <a:solidFill>
                  <a:schemeClr val="accent5">
                    <a:lumMod val="75000"/>
                  </a:schemeClr>
                </a:solidFill>
                <a:latin typeface="Eras Bold ITC" panose="020B0907030504020204" pitchFamily="34" charset="0"/>
              </a:rPr>
              <a:t>known</a:t>
            </a:r>
            <a:r>
              <a:rPr lang="pl-PL" dirty="0">
                <a:solidFill>
                  <a:schemeClr val="accent5">
                    <a:lumMod val="75000"/>
                  </a:schemeClr>
                </a:solidFill>
                <a:latin typeface="Eras Bold ITC" panose="020B0907030504020204" pitchFamily="34" charset="0"/>
              </a:rPr>
              <a:t> in the 80’s as a</a:t>
            </a:r>
            <a:r>
              <a:rPr lang="en-US" dirty="0">
                <a:solidFill>
                  <a:schemeClr val="accent5">
                    <a:lumMod val="75000"/>
                  </a:schemeClr>
                </a:solidFill>
                <a:latin typeface="Eras Bold ITC" panose="020B0907030504020204" pitchFamily="34" charset="0"/>
              </a:rPr>
              <a:t> founder and </a:t>
            </a:r>
            <a:r>
              <a:rPr lang="en-US" dirty="0" err="1">
                <a:solidFill>
                  <a:schemeClr val="accent5">
                    <a:lumMod val="75000"/>
                  </a:schemeClr>
                </a:solidFill>
                <a:latin typeface="Eras Bold ITC" panose="020B0907030504020204" pitchFamily="34" charset="0"/>
              </a:rPr>
              <a:t>frontman</a:t>
            </a:r>
            <a:r>
              <a:rPr lang="en-US" dirty="0">
                <a:solidFill>
                  <a:schemeClr val="accent5">
                    <a:lumMod val="75000"/>
                  </a:schemeClr>
                </a:solidFill>
                <a:latin typeface="Eras Bold ITC" panose="020B0907030504020204" pitchFamily="34" charset="0"/>
              </a:rPr>
              <a:t> of the band </a:t>
            </a:r>
            <a:r>
              <a:rPr lang="en-US" dirty="0" err="1">
                <a:solidFill>
                  <a:schemeClr val="accent5">
                    <a:lumMod val="40000"/>
                    <a:lumOff val="60000"/>
                  </a:schemeClr>
                </a:solidFill>
                <a:latin typeface="Eras Bold ITC" panose="020B0907030504020204" pitchFamily="34" charset="0"/>
              </a:rPr>
              <a:t>Republika</a:t>
            </a:r>
            <a:r>
              <a:rPr lang="en-US" dirty="0">
                <a:solidFill>
                  <a:schemeClr val="accent5">
                    <a:lumMod val="75000"/>
                  </a:schemeClr>
                </a:solidFill>
                <a:latin typeface="Eras Bold ITC" panose="020B0907030504020204" pitchFamily="34" charset="0"/>
              </a:rPr>
              <a:t>, which was one of Poland's most popular rock groups. In the mid-1980s, </a:t>
            </a:r>
            <a:r>
              <a:rPr lang="en-US" dirty="0" err="1">
                <a:solidFill>
                  <a:schemeClr val="accent5">
                    <a:lumMod val="75000"/>
                  </a:schemeClr>
                </a:solidFill>
                <a:latin typeface="Eras Bold ITC" panose="020B0907030504020204" pitchFamily="34" charset="0"/>
              </a:rPr>
              <a:t>Ciechowski</a:t>
            </a:r>
            <a:r>
              <a:rPr lang="en-US" dirty="0">
                <a:solidFill>
                  <a:schemeClr val="accent5">
                    <a:lumMod val="75000"/>
                  </a:schemeClr>
                </a:solidFill>
                <a:latin typeface="Eras Bold ITC" panose="020B0907030504020204" pitchFamily="34" charset="0"/>
              </a:rPr>
              <a:t> began a solo career under the pseudonym </a:t>
            </a:r>
            <a:r>
              <a:rPr lang="en-US" dirty="0">
                <a:solidFill>
                  <a:schemeClr val="accent5">
                    <a:lumMod val="40000"/>
                    <a:lumOff val="60000"/>
                  </a:schemeClr>
                </a:solidFill>
                <a:latin typeface="Eras Bold ITC" panose="020B0907030504020204" pitchFamily="34" charset="0"/>
              </a:rPr>
              <a:t>Citizen GC</a:t>
            </a:r>
            <a:r>
              <a:rPr lang="pl-PL" dirty="0">
                <a:solidFill>
                  <a:schemeClr val="accent5">
                    <a:lumMod val="40000"/>
                    <a:lumOff val="60000"/>
                  </a:schemeClr>
                </a:solidFill>
                <a:latin typeface="Eras Bold ITC" panose="020B0907030504020204" pitchFamily="34" charset="0"/>
              </a:rPr>
              <a:t> </a:t>
            </a:r>
            <a:r>
              <a:rPr lang="pl-PL" dirty="0">
                <a:solidFill>
                  <a:schemeClr val="accent5">
                    <a:lumMod val="75000"/>
                  </a:schemeClr>
                </a:solidFill>
                <a:latin typeface="Eras Bold ITC" panose="020B0907030504020204" pitchFamily="34" charset="0"/>
              </a:rPr>
              <a:t>-</a:t>
            </a:r>
            <a:r>
              <a:rPr lang="en-US" dirty="0">
                <a:solidFill>
                  <a:schemeClr val="accent5">
                    <a:lumMod val="75000"/>
                  </a:schemeClr>
                </a:solidFill>
                <a:latin typeface="Eras Bold ITC" panose="020B0907030504020204" pitchFamily="34" charset="0"/>
              </a:rPr>
              <a:t> again with</a:t>
            </a:r>
            <a:r>
              <a:rPr lang="pl-PL" dirty="0">
                <a:solidFill>
                  <a:schemeClr val="accent5">
                    <a:lumMod val="75000"/>
                  </a:schemeClr>
                </a:solidFill>
                <a:latin typeface="Eras Bold ITC" panose="020B0907030504020204" pitchFamily="34" charset="0"/>
              </a:rPr>
              <a:t> </a:t>
            </a:r>
            <a:r>
              <a:rPr lang="en-US" dirty="0">
                <a:solidFill>
                  <a:schemeClr val="accent5">
                    <a:lumMod val="75000"/>
                  </a:schemeClr>
                </a:solidFill>
                <a:latin typeface="Eras Bold ITC" panose="020B0907030504020204" pitchFamily="34" charset="0"/>
              </a:rPr>
              <a:t>commercial success.</a:t>
            </a:r>
            <a:endParaRPr lang="pl-PL" b="1" dirty="0">
              <a:solidFill>
                <a:schemeClr val="accent5">
                  <a:lumMod val="75000"/>
                </a:schemeClr>
              </a:solidFill>
              <a:latin typeface="Eras Bold ITC" panose="020B0907030504020204" pitchFamily="34" charset="0"/>
            </a:endParaRPr>
          </a:p>
          <a:p>
            <a:endParaRPr lang="pl-PL" dirty="0"/>
          </a:p>
        </p:txBody>
      </p:sp>
      <p:pic>
        <p:nvPicPr>
          <p:cNvPr id="7" name="Symbol zastępczy zawartości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430802" y="1624382"/>
            <a:ext cx="4533686" cy="3676826"/>
          </a:xfrm>
        </p:spPr>
      </p:pic>
    </p:spTree>
    <p:extLst>
      <p:ext uri="{BB962C8B-B14F-4D97-AF65-F5344CB8AC3E}">
        <p14:creationId xmlns:p14="http://schemas.microsoft.com/office/powerpoint/2010/main" val="35274699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2348879"/>
            <a:ext cx="7126560" cy="3061321"/>
          </a:xfrm>
        </p:spPr>
        <p:txBody>
          <a:bodyPr>
            <a:noAutofit/>
          </a:bodyPr>
          <a:lstStyle/>
          <a:p>
            <a:pPr algn="ctr"/>
            <a:r>
              <a:rPr lang="pl-PL" sz="2800" b="0" dirty="0">
                <a:solidFill>
                  <a:schemeClr val="tx1">
                    <a:lumMod val="75000"/>
                  </a:schemeClr>
                </a:solidFill>
                <a:effectLst/>
                <a:latin typeface="Eras Bold ITC" panose="020B0907030504020204" pitchFamily="34" charset="0"/>
              </a:rPr>
              <a:t>Ciechowski </a:t>
            </a:r>
            <a:r>
              <a:rPr lang="pl-PL" sz="2800" b="0" dirty="0" err="1">
                <a:solidFill>
                  <a:schemeClr val="tx1">
                    <a:lumMod val="75000"/>
                  </a:schemeClr>
                </a:solidFill>
                <a:effectLst/>
                <a:latin typeface="Eras Bold ITC" panose="020B0907030504020204" pitchFamily="34" charset="0"/>
              </a:rPr>
              <a:t>also</a:t>
            </a:r>
            <a:r>
              <a:rPr lang="pl-PL" sz="2800" b="0" dirty="0">
                <a:solidFill>
                  <a:schemeClr val="tx1">
                    <a:lumMod val="75000"/>
                  </a:schemeClr>
                </a:solidFill>
                <a:effectLst/>
                <a:latin typeface="Eras Bold ITC" panose="020B0907030504020204" pitchFamily="34" charset="0"/>
              </a:rPr>
              <a:t> </a:t>
            </a:r>
            <a:r>
              <a:rPr lang="pl-PL" sz="2800" b="0" dirty="0" err="1">
                <a:solidFill>
                  <a:schemeClr val="tx1">
                    <a:lumMod val="75000"/>
                  </a:schemeClr>
                </a:solidFill>
                <a:effectLst/>
                <a:latin typeface="Eras Bold ITC" panose="020B0907030504020204" pitchFamily="34" charset="0"/>
              </a:rPr>
              <a:t>composed</a:t>
            </a:r>
            <a:r>
              <a:rPr lang="pl-PL" sz="2800" b="0" dirty="0">
                <a:solidFill>
                  <a:schemeClr val="tx1">
                    <a:lumMod val="75000"/>
                  </a:schemeClr>
                </a:solidFill>
                <a:effectLst/>
                <a:latin typeface="Eras Bold ITC" panose="020B0907030504020204" pitchFamily="34" charset="0"/>
              </a:rPr>
              <a:t> for </a:t>
            </a:r>
            <a:r>
              <a:rPr lang="pl-PL" sz="2800" b="0" dirty="0" err="1">
                <a:solidFill>
                  <a:schemeClr val="tx1">
                    <a:lumMod val="75000"/>
                  </a:schemeClr>
                </a:solidFill>
                <a:effectLst/>
                <a:latin typeface="Eras Bold ITC" panose="020B0907030504020204" pitchFamily="34" charset="0"/>
              </a:rPr>
              <a:t>other</a:t>
            </a:r>
            <a:r>
              <a:rPr lang="pl-PL" sz="2800" b="0" dirty="0">
                <a:solidFill>
                  <a:schemeClr val="tx1">
                    <a:lumMod val="75000"/>
                  </a:schemeClr>
                </a:solidFill>
                <a:effectLst/>
                <a:latin typeface="Eras Bold ITC" panose="020B0907030504020204" pitchFamily="34" charset="0"/>
              </a:rPr>
              <a:t> </a:t>
            </a:r>
            <a:r>
              <a:rPr lang="pl-PL" sz="2800" b="0" dirty="0" err="1">
                <a:solidFill>
                  <a:schemeClr val="tx1">
                    <a:lumMod val="75000"/>
                  </a:schemeClr>
                </a:solidFill>
                <a:effectLst/>
                <a:latin typeface="Eras Bold ITC" panose="020B0907030504020204" pitchFamily="34" charset="0"/>
              </a:rPr>
              <a:t>Polish</a:t>
            </a:r>
            <a:r>
              <a:rPr lang="pl-PL" sz="2800" b="0" dirty="0">
                <a:solidFill>
                  <a:schemeClr val="tx1">
                    <a:lumMod val="75000"/>
                  </a:schemeClr>
                </a:solidFill>
                <a:effectLst/>
                <a:latin typeface="Eras Bold ITC" panose="020B0907030504020204" pitchFamily="34" charset="0"/>
              </a:rPr>
              <a:t> </a:t>
            </a:r>
            <a:r>
              <a:rPr lang="pl-PL" sz="2800" b="0" dirty="0" err="1">
                <a:solidFill>
                  <a:schemeClr val="tx1">
                    <a:lumMod val="75000"/>
                  </a:schemeClr>
                </a:solidFill>
                <a:effectLst/>
                <a:latin typeface="Eras Bold ITC" panose="020B0907030504020204" pitchFamily="34" charset="0"/>
              </a:rPr>
              <a:t>artists</a:t>
            </a:r>
            <a:r>
              <a:rPr lang="pl-PL" sz="2800" b="0" dirty="0">
                <a:solidFill>
                  <a:schemeClr val="tx1">
                    <a:lumMod val="75000"/>
                  </a:schemeClr>
                </a:solidFill>
                <a:effectLst/>
                <a:latin typeface="Eras Bold ITC" panose="020B0907030504020204" pitchFamily="34" charset="0"/>
              </a:rPr>
              <a:t> and </a:t>
            </a:r>
            <a:r>
              <a:rPr lang="pl-PL" sz="2800" b="0" dirty="0" err="1">
                <a:solidFill>
                  <a:schemeClr val="tx1">
                    <a:lumMod val="75000"/>
                  </a:schemeClr>
                </a:solidFill>
                <a:effectLst/>
                <a:latin typeface="Eras Bold ITC" panose="020B0907030504020204" pitchFamily="34" charset="0"/>
              </a:rPr>
              <a:t>produced</a:t>
            </a:r>
            <a:r>
              <a:rPr lang="pl-PL" sz="2800" b="0" dirty="0">
                <a:solidFill>
                  <a:schemeClr val="tx1">
                    <a:lumMod val="75000"/>
                  </a:schemeClr>
                </a:solidFill>
                <a:effectLst/>
                <a:latin typeface="Eras Bold ITC" panose="020B0907030504020204" pitchFamily="34" charset="0"/>
              </a:rPr>
              <a:t> </a:t>
            </a:r>
            <a:r>
              <a:rPr lang="pl-PL" sz="2800" b="0" dirty="0" err="1">
                <a:solidFill>
                  <a:schemeClr val="tx1">
                    <a:lumMod val="75000"/>
                  </a:schemeClr>
                </a:solidFill>
                <a:effectLst/>
                <a:latin typeface="Eras Bold ITC" panose="020B0907030504020204" pitchFamily="34" charset="0"/>
              </a:rPr>
              <a:t>an</a:t>
            </a:r>
            <a:r>
              <a:rPr lang="pl-PL" sz="2800" b="0" dirty="0">
                <a:solidFill>
                  <a:schemeClr val="tx1">
                    <a:lumMod val="75000"/>
                  </a:schemeClr>
                </a:solidFill>
                <a:effectLst/>
                <a:latin typeface="Eras Bold ITC" panose="020B0907030504020204" pitchFamily="34" charset="0"/>
              </a:rPr>
              <a:t> album for German </a:t>
            </a:r>
            <a:r>
              <a:rPr lang="pl-PL" sz="2800" b="0" dirty="0" err="1">
                <a:solidFill>
                  <a:schemeClr val="tx1">
                    <a:lumMod val="75000"/>
                  </a:schemeClr>
                </a:solidFill>
                <a:effectLst/>
                <a:latin typeface="Eras Bold ITC" panose="020B0907030504020204" pitchFamily="34" charset="0"/>
              </a:rPr>
              <a:t>vocalist</a:t>
            </a:r>
            <a:r>
              <a:rPr lang="pl-PL" sz="2800" b="0" dirty="0">
                <a:solidFill>
                  <a:schemeClr val="tx1">
                    <a:lumMod val="75000"/>
                  </a:schemeClr>
                </a:solidFill>
                <a:effectLst/>
                <a:latin typeface="Eras Bold ITC" panose="020B0907030504020204" pitchFamily="34" charset="0"/>
              </a:rPr>
              <a:t> </a:t>
            </a:r>
            <a:r>
              <a:rPr lang="pl-PL" sz="2800" b="0" dirty="0">
                <a:solidFill>
                  <a:schemeClr val="accent6">
                    <a:lumMod val="75000"/>
                  </a:schemeClr>
                </a:solidFill>
                <a:effectLst/>
                <a:latin typeface="Eras Bold ITC" panose="020B0907030504020204" pitchFamily="34" charset="0"/>
              </a:rPr>
              <a:t>Mona Mur</a:t>
            </a:r>
            <a:r>
              <a:rPr lang="pl-PL" sz="2800" b="0" dirty="0">
                <a:solidFill>
                  <a:schemeClr val="tx1">
                    <a:lumMod val="75000"/>
                  </a:schemeClr>
                </a:solidFill>
                <a:effectLst/>
                <a:latin typeface="Eras Bold ITC" panose="020B0907030504020204" pitchFamily="34" charset="0"/>
              </a:rPr>
              <a:t>. </a:t>
            </a:r>
            <a:r>
              <a:rPr lang="en-US" sz="2800" b="0" dirty="0">
                <a:solidFill>
                  <a:schemeClr val="tx1">
                    <a:lumMod val="75000"/>
                  </a:schemeClr>
                </a:solidFill>
                <a:effectLst/>
                <a:latin typeface="Eras Bold ITC" panose="020B0907030504020204" pitchFamily="34" charset="0"/>
              </a:rPr>
              <a:t> </a:t>
            </a:r>
            <a:r>
              <a:rPr lang="pl-PL" sz="2800" b="0" dirty="0">
                <a:solidFill>
                  <a:schemeClr val="tx1">
                    <a:lumMod val="75000"/>
                  </a:schemeClr>
                </a:solidFill>
                <a:effectLst/>
                <a:latin typeface="Eras Bold ITC" panose="020B0907030504020204" pitchFamily="34" charset="0"/>
              </a:rPr>
              <a:t>H</a:t>
            </a:r>
            <a:r>
              <a:rPr lang="en-US" sz="2800" b="0" dirty="0">
                <a:solidFill>
                  <a:schemeClr val="tx1">
                    <a:lumMod val="75000"/>
                  </a:schemeClr>
                </a:solidFill>
                <a:effectLst/>
                <a:latin typeface="Eras Bold ITC" panose="020B0907030504020204" pitchFamily="34" charset="0"/>
              </a:rPr>
              <a:t>e wrote music for the German television show </a:t>
            </a:r>
            <a:r>
              <a:rPr lang="en-US" sz="2800" b="0" dirty="0" err="1">
                <a:solidFill>
                  <a:schemeClr val="accent3">
                    <a:lumMod val="75000"/>
                  </a:schemeClr>
                </a:solidFill>
                <a:effectLst/>
                <a:latin typeface="Eras Bold ITC" panose="020B0907030504020204" pitchFamily="34" charset="0"/>
              </a:rPr>
              <a:t>Schloß</a:t>
            </a:r>
            <a:r>
              <a:rPr lang="en-US" sz="2800" b="0" dirty="0">
                <a:solidFill>
                  <a:schemeClr val="accent3">
                    <a:lumMod val="75000"/>
                  </a:schemeClr>
                </a:solidFill>
                <a:effectLst/>
                <a:latin typeface="Eras Bold ITC" panose="020B0907030504020204" pitchFamily="34" charset="0"/>
              </a:rPr>
              <a:t> Pompon </a:t>
            </a:r>
            <a:r>
              <a:rPr lang="en-US" sz="2800" b="0" dirty="0" smtClean="0">
                <a:solidFill>
                  <a:schemeClr val="accent3">
                    <a:lumMod val="75000"/>
                  </a:schemeClr>
                </a:solidFill>
                <a:effectLst/>
                <a:latin typeface="Eras Bold ITC" panose="020B0907030504020204" pitchFamily="34" charset="0"/>
              </a:rPr>
              <a:t>Rou</a:t>
            </a:r>
            <a:r>
              <a:rPr lang="pl-PL" sz="2800" b="0" dirty="0" err="1" smtClean="0">
                <a:solidFill>
                  <a:schemeClr val="accent3">
                    <a:lumMod val="75000"/>
                  </a:schemeClr>
                </a:solidFill>
                <a:effectLst/>
                <a:latin typeface="Eras Bold ITC" panose="020B0907030504020204" pitchFamily="34" charset="0"/>
              </a:rPr>
              <a:t>ge</a:t>
            </a:r>
            <a:r>
              <a:rPr lang="en-US" sz="2800" b="0" dirty="0" smtClean="0">
                <a:solidFill>
                  <a:schemeClr val="tx1">
                    <a:lumMod val="75000"/>
                  </a:schemeClr>
                </a:solidFill>
                <a:effectLst/>
                <a:latin typeface="Eras Bold ITC" panose="020B0907030504020204" pitchFamily="34" charset="0"/>
              </a:rPr>
              <a:t>.</a:t>
            </a:r>
            <a:r>
              <a:rPr lang="pl-PL" sz="2800" b="0" dirty="0">
                <a:solidFill>
                  <a:schemeClr val="tx1">
                    <a:lumMod val="75000"/>
                  </a:schemeClr>
                </a:solidFill>
                <a:effectLst/>
                <a:latin typeface="Eras Bold ITC" panose="020B0907030504020204" pitchFamily="34" charset="0"/>
              </a:rPr>
              <a:t> </a:t>
            </a:r>
            <a:r>
              <a:rPr lang="en-US" sz="2800" b="0" dirty="0">
                <a:solidFill>
                  <a:schemeClr val="tx1">
                    <a:lumMod val="75000"/>
                  </a:schemeClr>
                </a:solidFill>
                <a:effectLst/>
                <a:latin typeface="Eras Bold ITC" panose="020B0907030504020204" pitchFamily="34" charset="0"/>
              </a:rPr>
              <a:t>He is also the author of the soundtrack for the movie </a:t>
            </a:r>
            <a:r>
              <a:rPr lang="en-US" sz="2800" b="0" dirty="0">
                <a:solidFill>
                  <a:schemeClr val="accent5">
                    <a:lumMod val="75000"/>
                  </a:schemeClr>
                </a:solidFill>
                <a:effectLst/>
                <a:latin typeface="Eras Bold ITC" panose="020B0907030504020204" pitchFamily="34" charset="0"/>
              </a:rPr>
              <a:t>"The </a:t>
            </a:r>
            <a:r>
              <a:rPr lang="en-US" sz="2800" b="0" dirty="0" err="1">
                <a:solidFill>
                  <a:schemeClr val="accent5">
                    <a:lumMod val="75000"/>
                  </a:schemeClr>
                </a:solidFill>
                <a:effectLst/>
                <a:latin typeface="Eras Bold ITC" panose="020B0907030504020204" pitchFamily="34" charset="0"/>
              </a:rPr>
              <a:t>Witcher</a:t>
            </a:r>
            <a:r>
              <a:rPr lang="en-US" sz="2800" b="0" dirty="0">
                <a:solidFill>
                  <a:schemeClr val="accent5">
                    <a:lumMod val="75000"/>
                  </a:schemeClr>
                </a:solidFill>
                <a:effectLst/>
                <a:latin typeface="Eras Bold ITC" panose="020B0907030504020204" pitchFamily="34" charset="0"/>
              </a:rPr>
              <a:t>". </a:t>
            </a:r>
            <a:r>
              <a:rPr lang="pl-PL" sz="2800" dirty="0">
                <a:solidFill>
                  <a:schemeClr val="tx1">
                    <a:lumMod val="75000"/>
                  </a:schemeClr>
                </a:solidFill>
                <a:latin typeface="Centaur" pitchFamily="18" charset="0"/>
              </a:rPr>
              <a:t/>
            </a:r>
            <a:br>
              <a:rPr lang="pl-PL" sz="2800" dirty="0">
                <a:solidFill>
                  <a:schemeClr val="tx1">
                    <a:lumMod val="75000"/>
                  </a:schemeClr>
                </a:solidFill>
                <a:latin typeface="Centaur" pitchFamily="18" charset="0"/>
              </a:rPr>
            </a:br>
            <a:endParaRPr lang="pl-PL" sz="2800" dirty="0">
              <a:solidFill>
                <a:schemeClr val="tx1">
                  <a:lumMod val="75000"/>
                </a:schemeClr>
              </a:solidFill>
            </a:endParaRPr>
          </a:p>
        </p:txBody>
      </p:sp>
      <p:sp>
        <p:nvSpPr>
          <p:cNvPr id="3" name="Symbol zastępczy tekstu 2"/>
          <p:cNvSpPr>
            <a:spLocks noGrp="1"/>
          </p:cNvSpPr>
          <p:nvPr>
            <p:ph type="body" idx="1"/>
          </p:nvPr>
        </p:nvSpPr>
        <p:spPr>
          <a:xfrm>
            <a:off x="685800" y="836712"/>
            <a:ext cx="6629400" cy="936104"/>
          </a:xfrm>
        </p:spPr>
        <p:txBody>
          <a:bodyPr>
            <a:normAutofit/>
          </a:bodyPr>
          <a:lstStyle/>
          <a:p>
            <a:pPr algn="ctr"/>
            <a:r>
              <a:rPr lang="en-US" sz="4800" b="1" i="1" dirty="0">
                <a:solidFill>
                  <a:schemeClr val="tx2">
                    <a:lumMod val="75000"/>
                  </a:schemeClr>
                </a:solidFill>
                <a:latin typeface="Snap ITC" pitchFamily="82" charset="0"/>
                <a:cs typeface="Aharoni" pitchFamily="2" charset="-79"/>
              </a:rPr>
              <a:t>Curriculum</a:t>
            </a:r>
            <a:r>
              <a:rPr lang="pl-PL" sz="4800" b="1" i="1" dirty="0">
                <a:solidFill>
                  <a:schemeClr val="tx2">
                    <a:lumMod val="75000"/>
                  </a:schemeClr>
                </a:solidFill>
                <a:latin typeface="Snap ITC" pitchFamily="82" charset="0"/>
                <a:cs typeface="Aharoni" pitchFamily="2" charset="-79"/>
              </a:rPr>
              <a:t> </a:t>
            </a:r>
            <a:r>
              <a:rPr lang="en-US" sz="4800" b="1" i="1" dirty="0">
                <a:solidFill>
                  <a:schemeClr val="tx2">
                    <a:lumMod val="75000"/>
                  </a:schemeClr>
                </a:solidFill>
                <a:latin typeface="Snap ITC" pitchFamily="82" charset="0"/>
                <a:cs typeface="Aharoni" pitchFamily="2" charset="-79"/>
              </a:rPr>
              <a:t>vitae</a:t>
            </a:r>
            <a:endParaRPr lang="pl-PL" sz="4800" dirty="0"/>
          </a:p>
        </p:txBody>
      </p:sp>
    </p:spTree>
    <p:extLst>
      <p:ext uri="{BB962C8B-B14F-4D97-AF65-F5344CB8AC3E}">
        <p14:creationId xmlns:p14="http://schemas.microsoft.com/office/powerpoint/2010/main" val="15768719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27784" y="116632"/>
            <a:ext cx="6336704" cy="1872209"/>
          </a:xfrm>
        </p:spPr>
        <p:txBody>
          <a:bodyPr>
            <a:noAutofit/>
          </a:bodyPr>
          <a:lstStyle/>
          <a:p>
            <a:pPr algn="ctr"/>
            <a:r>
              <a:rPr lang="pl-PL" sz="4000" dirty="0" err="1">
                <a:solidFill>
                  <a:schemeClr val="tx2">
                    <a:lumMod val="75000"/>
                  </a:schemeClr>
                </a:solidFill>
                <a:latin typeface="Snap ITC" pitchFamily="82" charset="0"/>
              </a:rPr>
              <a:t>Ciechowski’s</a:t>
            </a:r>
            <a:r>
              <a:rPr lang="pl-PL" sz="4000" dirty="0">
                <a:solidFill>
                  <a:schemeClr val="tx2">
                    <a:lumMod val="75000"/>
                  </a:schemeClr>
                </a:solidFill>
                <a:latin typeface="Snap ITC" pitchFamily="82" charset="0"/>
              </a:rPr>
              <a:t> </a:t>
            </a:r>
            <a:br>
              <a:rPr lang="pl-PL" sz="4000" dirty="0">
                <a:solidFill>
                  <a:schemeClr val="tx2">
                    <a:lumMod val="75000"/>
                  </a:schemeClr>
                </a:solidFill>
                <a:latin typeface="Snap ITC" pitchFamily="82" charset="0"/>
              </a:rPr>
            </a:br>
            <a:r>
              <a:rPr lang="pl-PL" sz="4000" dirty="0">
                <a:solidFill>
                  <a:schemeClr val="tx2">
                    <a:lumMod val="75000"/>
                  </a:schemeClr>
                </a:solidFill>
                <a:latin typeface="Snap ITC" pitchFamily="82" charset="0"/>
              </a:rPr>
              <a:t>most </a:t>
            </a:r>
            <a:r>
              <a:rPr lang="pl-PL" sz="4000" dirty="0" err="1">
                <a:solidFill>
                  <a:schemeClr val="tx2">
                    <a:lumMod val="75000"/>
                  </a:schemeClr>
                </a:solidFill>
                <a:latin typeface="Snap ITC" pitchFamily="82" charset="0"/>
              </a:rPr>
              <a:t>famous</a:t>
            </a:r>
            <a:r>
              <a:rPr lang="pl-PL" sz="4000" dirty="0">
                <a:solidFill>
                  <a:schemeClr val="tx2">
                    <a:lumMod val="75000"/>
                  </a:schemeClr>
                </a:solidFill>
                <a:latin typeface="Snap ITC" pitchFamily="82" charset="0"/>
              </a:rPr>
              <a:t> </a:t>
            </a:r>
            <a:r>
              <a:rPr lang="pl-PL" sz="4000" dirty="0" err="1">
                <a:solidFill>
                  <a:schemeClr val="tx2">
                    <a:lumMod val="75000"/>
                  </a:schemeClr>
                </a:solidFill>
                <a:latin typeface="Snap ITC" pitchFamily="82" charset="0"/>
              </a:rPr>
              <a:t>songs</a:t>
            </a:r>
            <a:endParaRPr lang="pl-PL" sz="4000" dirty="0"/>
          </a:p>
        </p:txBody>
      </p:sp>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t="16615" b="16615"/>
          <a:stretch>
            <a:fillRect/>
          </a:stretch>
        </p:blipFill>
        <p:spPr>
          <a:xfrm>
            <a:off x="395072" y="1705709"/>
            <a:ext cx="4099554" cy="4099554"/>
          </a:xfrm>
        </p:spPr>
      </p:pic>
      <p:sp>
        <p:nvSpPr>
          <p:cNvPr id="4" name="Symbol zastępczy tekstu 3"/>
          <p:cNvSpPr>
            <a:spLocks noGrp="1"/>
          </p:cNvSpPr>
          <p:nvPr>
            <p:ph type="body" sz="half" idx="2"/>
          </p:nvPr>
        </p:nvSpPr>
        <p:spPr>
          <a:xfrm>
            <a:off x="4644008" y="2420888"/>
            <a:ext cx="3966592" cy="3241359"/>
          </a:xfrm>
        </p:spPr>
        <p:txBody>
          <a:bodyPr/>
          <a:lstStyle/>
          <a:p>
            <a:r>
              <a:rPr lang="pl-PL" sz="3200" b="1" dirty="0" smtClean="0">
                <a:latin typeface="Eras Bold ITC" panose="020B0907030504020204" pitchFamily="34" charset="0"/>
              </a:rPr>
              <a:t>* </a:t>
            </a:r>
            <a:r>
              <a:rPr lang="pl-PL" sz="3200" b="1" dirty="0" smtClean="0">
                <a:solidFill>
                  <a:srgbClr val="92D050"/>
                </a:solidFill>
                <a:latin typeface="Eras Bold ITC" panose="020B0907030504020204" pitchFamily="34" charset="0"/>
              </a:rPr>
              <a:t>„</a:t>
            </a:r>
            <a:r>
              <a:rPr lang="pl-PL" sz="3200" b="1" dirty="0" err="1">
                <a:solidFill>
                  <a:srgbClr val="92D050"/>
                </a:solidFill>
                <a:latin typeface="Eras Bold ITC" panose="020B0907030504020204" pitchFamily="34" charset="0"/>
              </a:rPr>
              <a:t>Yes</a:t>
            </a:r>
            <a:r>
              <a:rPr lang="pl-PL" sz="3200" b="1" dirty="0">
                <a:solidFill>
                  <a:srgbClr val="92D050"/>
                </a:solidFill>
                <a:latin typeface="Eras Bold ITC" panose="020B0907030504020204" pitchFamily="34" charset="0"/>
              </a:rPr>
              <a:t>, </a:t>
            </a:r>
            <a:r>
              <a:rPr lang="pl-PL" sz="3200" b="1" dirty="0" err="1">
                <a:solidFill>
                  <a:srgbClr val="92D050"/>
                </a:solidFill>
                <a:latin typeface="Eras Bold ITC" panose="020B0907030504020204" pitchFamily="34" charset="0"/>
              </a:rPr>
              <a:t>yes</a:t>
            </a:r>
            <a:r>
              <a:rPr lang="pl-PL" sz="3200" b="1" dirty="0">
                <a:solidFill>
                  <a:srgbClr val="92D050"/>
                </a:solidFill>
                <a:latin typeface="Eras Bold ITC" panose="020B0907030504020204" pitchFamily="34" charset="0"/>
              </a:rPr>
              <a:t> </a:t>
            </a:r>
            <a:r>
              <a:rPr lang="pl-PL" sz="3200" b="1" dirty="0" err="1">
                <a:solidFill>
                  <a:srgbClr val="92D050"/>
                </a:solidFill>
                <a:latin typeface="Eras Bold ITC" panose="020B0907030504020204" pitchFamily="34" charset="0"/>
              </a:rPr>
              <a:t>it’s</a:t>
            </a:r>
            <a:r>
              <a:rPr lang="pl-PL" sz="3200" b="1" dirty="0">
                <a:solidFill>
                  <a:srgbClr val="92D050"/>
                </a:solidFill>
                <a:latin typeface="Eras Bold ITC" panose="020B0907030504020204" pitchFamily="34" charset="0"/>
              </a:rPr>
              <a:t> me’’</a:t>
            </a:r>
          </a:p>
          <a:p>
            <a:r>
              <a:rPr lang="pl-PL" sz="3200" b="1" dirty="0">
                <a:latin typeface="Eras Bold ITC" panose="020B0907030504020204" pitchFamily="34" charset="0"/>
              </a:rPr>
              <a:t> </a:t>
            </a:r>
            <a:r>
              <a:rPr lang="pl-PL" sz="3200" b="1" dirty="0" smtClean="0">
                <a:latin typeface="Eras Bold ITC" panose="020B0907030504020204" pitchFamily="34" charset="0"/>
              </a:rPr>
              <a:t>* </a:t>
            </a:r>
            <a:r>
              <a:rPr lang="pl-PL" sz="3200" b="1" dirty="0" smtClean="0">
                <a:solidFill>
                  <a:srgbClr val="FF7C80"/>
                </a:solidFill>
                <a:latin typeface="Eras Bold ITC" panose="020B0907030504020204" pitchFamily="34" charset="0"/>
              </a:rPr>
              <a:t>„</a:t>
            </a:r>
            <a:r>
              <a:rPr lang="pl-PL" sz="3200" b="1" dirty="0" err="1">
                <a:solidFill>
                  <a:srgbClr val="FF7C80"/>
                </a:solidFill>
                <a:latin typeface="Eras Bold ITC" panose="020B0907030504020204" pitchFamily="34" charset="0"/>
              </a:rPr>
              <a:t>Don’t</a:t>
            </a:r>
            <a:r>
              <a:rPr lang="pl-PL" sz="3200" b="1" dirty="0">
                <a:solidFill>
                  <a:srgbClr val="FF7C80"/>
                </a:solidFill>
                <a:latin typeface="Eras Bold ITC" panose="020B0907030504020204" pitchFamily="34" charset="0"/>
              </a:rPr>
              <a:t> </a:t>
            </a:r>
            <a:r>
              <a:rPr lang="pl-PL" sz="3200" b="1" dirty="0" err="1">
                <a:solidFill>
                  <a:srgbClr val="FF7C80"/>
                </a:solidFill>
                <a:latin typeface="Eras Bold ITC" panose="020B0907030504020204" pitchFamily="34" charset="0"/>
              </a:rPr>
              <a:t>ask</a:t>
            </a:r>
            <a:r>
              <a:rPr lang="pl-PL" sz="3200" b="1" dirty="0">
                <a:solidFill>
                  <a:srgbClr val="FF7C80"/>
                </a:solidFill>
                <a:latin typeface="Eras Bold ITC" panose="020B0907030504020204" pitchFamily="34" charset="0"/>
              </a:rPr>
              <a:t> </a:t>
            </a:r>
            <a:r>
              <a:rPr lang="pl-PL" sz="3200" b="1" dirty="0" err="1">
                <a:solidFill>
                  <a:srgbClr val="FF7C80"/>
                </a:solidFill>
                <a:latin typeface="Eras Bold ITC" panose="020B0907030504020204" pitchFamily="34" charset="0"/>
              </a:rPr>
              <a:t>about</a:t>
            </a:r>
            <a:r>
              <a:rPr lang="pl-PL" sz="3200" b="1" dirty="0">
                <a:solidFill>
                  <a:srgbClr val="FF7C80"/>
                </a:solidFill>
                <a:latin typeface="Eras Bold ITC" panose="020B0907030504020204" pitchFamily="34" charset="0"/>
              </a:rPr>
              <a:t> Poland’’ </a:t>
            </a:r>
          </a:p>
          <a:p>
            <a:r>
              <a:rPr lang="pl-PL" sz="3200" b="1" dirty="0" smtClean="0">
                <a:latin typeface="Eras Bold ITC" panose="020B0907030504020204" pitchFamily="34" charset="0"/>
              </a:rPr>
              <a:t>* </a:t>
            </a:r>
            <a:r>
              <a:rPr lang="pl-PL" sz="3200" b="1" dirty="0" smtClean="0">
                <a:solidFill>
                  <a:srgbClr val="00CCFF"/>
                </a:solidFill>
                <a:latin typeface="Eras Bold ITC" panose="020B0907030504020204" pitchFamily="34" charset="0"/>
              </a:rPr>
              <a:t>„</a:t>
            </a:r>
            <a:r>
              <a:rPr lang="pl-PL" sz="3200" b="1" dirty="0">
                <a:solidFill>
                  <a:srgbClr val="00CCFF"/>
                </a:solidFill>
                <a:latin typeface="Eras Bold ITC" panose="020B0907030504020204" pitchFamily="34" charset="0"/>
              </a:rPr>
              <a:t>White flag”</a:t>
            </a:r>
          </a:p>
          <a:p>
            <a:r>
              <a:rPr lang="pl-PL" sz="3200" b="1" dirty="0" smtClean="0">
                <a:latin typeface="Eras Bold ITC" panose="020B0907030504020204" pitchFamily="34" charset="0"/>
              </a:rPr>
              <a:t>* </a:t>
            </a:r>
            <a:r>
              <a:rPr lang="pl-PL" sz="3200" b="1" dirty="0" smtClean="0">
                <a:solidFill>
                  <a:srgbClr val="663300"/>
                </a:solidFill>
                <a:latin typeface="Eras Bold ITC" panose="020B0907030504020204" pitchFamily="34" charset="0"/>
              </a:rPr>
              <a:t>„</a:t>
            </a:r>
            <a:r>
              <a:rPr lang="pl-PL" sz="3200" b="1" dirty="0" err="1">
                <a:solidFill>
                  <a:srgbClr val="663300"/>
                </a:solidFill>
                <a:latin typeface="Eras Bold ITC" panose="020B0907030504020204" pitchFamily="34" charset="0"/>
              </a:rPr>
              <a:t>Mammon</a:t>
            </a:r>
            <a:r>
              <a:rPr lang="pl-PL" sz="3200" b="1" dirty="0">
                <a:solidFill>
                  <a:srgbClr val="663300"/>
                </a:solidFill>
                <a:latin typeface="Eras Bold ITC" panose="020B0907030504020204" pitchFamily="34" charset="0"/>
              </a:rPr>
              <a:t> ‘’</a:t>
            </a:r>
          </a:p>
          <a:p>
            <a:endParaRPr lang="pl-PL" dirty="0"/>
          </a:p>
        </p:txBody>
      </p:sp>
    </p:spTree>
    <p:extLst>
      <p:ext uri="{BB962C8B-B14F-4D97-AF65-F5344CB8AC3E}">
        <p14:creationId xmlns:p14="http://schemas.microsoft.com/office/powerpoint/2010/main" val="91021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solidFill>
                  <a:srgbClr val="00B0F0"/>
                </a:solidFill>
                <a:latin typeface="Snap ITC" pitchFamily="82" charset="0"/>
              </a:rPr>
              <a:t>Awards</a:t>
            </a:r>
            <a:endParaRPr lang="pl-PL" dirty="0">
              <a:solidFill>
                <a:srgbClr val="00B0F0"/>
              </a:solidFill>
            </a:endParaRPr>
          </a:p>
        </p:txBody>
      </p:sp>
      <p:sp>
        <p:nvSpPr>
          <p:cNvPr id="3" name="Symbol zastępczy tekstu 2"/>
          <p:cNvSpPr>
            <a:spLocks noGrp="1"/>
          </p:cNvSpPr>
          <p:nvPr>
            <p:ph type="body" idx="1"/>
          </p:nvPr>
        </p:nvSpPr>
        <p:spPr/>
        <p:txBody>
          <a:bodyPr/>
          <a:lstStyle/>
          <a:p>
            <a:r>
              <a:rPr lang="pl-PL" dirty="0" err="1">
                <a:solidFill>
                  <a:srgbClr val="00FF99"/>
                </a:solidFill>
                <a:latin typeface="Eras Bold ITC" panose="020B0907030504020204" pitchFamily="34" charset="0"/>
              </a:rPr>
              <a:t>Ciechowski’s</a:t>
            </a:r>
            <a:r>
              <a:rPr lang="pl-PL" dirty="0">
                <a:solidFill>
                  <a:srgbClr val="00FF99"/>
                </a:solidFill>
                <a:latin typeface="Eras Bold ITC" panose="020B0907030504020204" pitchFamily="34" charset="0"/>
              </a:rPr>
              <a:t> s</a:t>
            </a:r>
            <a:r>
              <a:rPr lang="en-US" dirty="0">
                <a:solidFill>
                  <a:srgbClr val="00FF99"/>
                </a:solidFill>
                <a:latin typeface="Eras Bold ITC" panose="020B0907030504020204" pitchFamily="34" charset="0"/>
              </a:rPr>
              <a:t>tar at the Avenue of Stars in Opole</a:t>
            </a:r>
            <a:endParaRPr lang="pl-PL" dirty="0">
              <a:solidFill>
                <a:srgbClr val="00FF99"/>
              </a:solidFill>
              <a:latin typeface="Eras Bold ITC" panose="020B0907030504020204" pitchFamily="34" charset="0"/>
            </a:endParaRPr>
          </a:p>
          <a:p>
            <a:endParaRPr lang="pl-PL" dirty="0"/>
          </a:p>
        </p:txBody>
      </p:sp>
      <p:sp>
        <p:nvSpPr>
          <p:cNvPr id="4" name="Symbol zastępczy tekstu 3"/>
          <p:cNvSpPr>
            <a:spLocks noGrp="1"/>
          </p:cNvSpPr>
          <p:nvPr>
            <p:ph type="body" sz="half" idx="3"/>
          </p:nvPr>
        </p:nvSpPr>
        <p:spPr/>
        <p:txBody>
          <a:bodyPr>
            <a:normAutofit fontScale="70000" lnSpcReduction="20000"/>
          </a:bodyPr>
          <a:lstStyle/>
          <a:p>
            <a:pPr algn="ctr"/>
            <a:r>
              <a:rPr lang="en-US" sz="2800" dirty="0" err="1">
                <a:solidFill>
                  <a:schemeClr val="accent6">
                    <a:lumMod val="75000"/>
                  </a:schemeClr>
                </a:solidFill>
                <a:latin typeface="Eras Bold ITC" panose="020B0907030504020204" pitchFamily="34" charset="0"/>
              </a:rPr>
              <a:t>Ciechowski</a:t>
            </a:r>
            <a:r>
              <a:rPr lang="en-US" sz="2800" dirty="0">
                <a:solidFill>
                  <a:schemeClr val="accent6">
                    <a:lumMod val="75000"/>
                  </a:schemeClr>
                </a:solidFill>
                <a:latin typeface="Eras Bold ITC" panose="020B0907030504020204" pitchFamily="34" charset="0"/>
              </a:rPr>
              <a:t> has won ten </a:t>
            </a:r>
            <a:r>
              <a:rPr lang="en-US" sz="2800" dirty="0" err="1">
                <a:solidFill>
                  <a:schemeClr val="accent6">
                    <a:lumMod val="40000"/>
                    <a:lumOff val="60000"/>
                  </a:schemeClr>
                </a:solidFill>
                <a:latin typeface="Eras Bold ITC" panose="020B0907030504020204" pitchFamily="34" charset="0"/>
              </a:rPr>
              <a:t>Fryderyk</a:t>
            </a:r>
            <a:r>
              <a:rPr lang="en-US" sz="2800" dirty="0">
                <a:solidFill>
                  <a:schemeClr val="accent6">
                    <a:lumMod val="40000"/>
                    <a:lumOff val="60000"/>
                  </a:schemeClr>
                </a:solidFill>
                <a:latin typeface="Eras Bold ITC" panose="020B0907030504020204" pitchFamily="34" charset="0"/>
              </a:rPr>
              <a:t> Awards</a:t>
            </a:r>
            <a:r>
              <a:rPr lang="pl-PL" sz="2800" dirty="0">
                <a:solidFill>
                  <a:schemeClr val="accent6">
                    <a:lumMod val="40000"/>
                    <a:lumOff val="60000"/>
                  </a:schemeClr>
                </a:solidFill>
                <a:latin typeface="Eras Bold ITC" panose="020B0907030504020204" pitchFamily="34" charset="0"/>
              </a:rPr>
              <a:t> </a:t>
            </a:r>
            <a:r>
              <a:rPr lang="en-US" sz="2800" dirty="0">
                <a:solidFill>
                  <a:schemeClr val="accent6">
                    <a:lumMod val="75000"/>
                  </a:schemeClr>
                </a:solidFill>
                <a:latin typeface="Eras Bold ITC" panose="020B0907030504020204" pitchFamily="34" charset="0"/>
              </a:rPr>
              <a:t>for his music</a:t>
            </a:r>
            <a:endParaRPr lang="pl-PL" sz="2800" dirty="0">
              <a:solidFill>
                <a:schemeClr val="accent6">
                  <a:lumMod val="75000"/>
                </a:schemeClr>
              </a:solidFill>
              <a:latin typeface="Eras Bold ITC" panose="020B0907030504020204" pitchFamily="34" charset="0"/>
            </a:endParaRPr>
          </a:p>
          <a:p>
            <a:pPr algn="ctr"/>
            <a:endParaRPr lang="pl-PL" dirty="0"/>
          </a:p>
        </p:txBody>
      </p:sp>
      <p:sp>
        <p:nvSpPr>
          <p:cNvPr id="5" name="Symbol zastępczy zawartości 4"/>
          <p:cNvSpPr>
            <a:spLocks noGrp="1"/>
          </p:cNvSpPr>
          <p:nvPr>
            <p:ph sz="quarter" idx="2"/>
          </p:nvPr>
        </p:nvSpPr>
        <p:spPr/>
        <p:txBody>
          <a:bodyPr/>
          <a:lstStyle/>
          <a:p>
            <a:endParaRPr lang="pl-PL" dirty="0"/>
          </a:p>
        </p:txBody>
      </p:sp>
      <p:pic>
        <p:nvPicPr>
          <p:cNvPr id="7" name="Symbol zastępczy zawartości 6"/>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436096" y="1516540"/>
            <a:ext cx="2520280" cy="3851304"/>
          </a:xfrm>
        </p:spPr>
      </p:pic>
      <p:pic>
        <p:nvPicPr>
          <p:cNvPr id="8" name="Picture 2" descr="http://upload.wikimedia.org/wikipedia/commons/thumb/7/72/Opole-Aleja_Gwiazd-Ciechowski.jpg/640px-Opole-Aleja_Gwiazd-Ciechowski.jpg"/>
          <p:cNvPicPr>
            <a:picLocks noChangeAspect="1" noChangeArrowheads="1"/>
          </p:cNvPicPr>
          <p:nvPr/>
        </p:nvPicPr>
        <p:blipFill>
          <a:blip r:embed="rId3"/>
          <a:srcRect/>
          <a:stretch>
            <a:fillRect/>
          </a:stretch>
        </p:blipFill>
        <p:spPr bwMode="auto">
          <a:xfrm>
            <a:off x="457200" y="1916833"/>
            <a:ext cx="4040188" cy="34025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60119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niczny">
  <a:themeElements>
    <a:clrScheme name="Aerodynamiczny">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51</TotalTime>
  <Words>94</Words>
  <Application>Microsoft Office PowerPoint</Application>
  <PresentationFormat>Pokaz na ekranie (4:3)</PresentationFormat>
  <Paragraphs>14</Paragraphs>
  <Slides>5</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5</vt:i4>
      </vt:variant>
    </vt:vector>
  </HeadingPairs>
  <TitlesOfParts>
    <vt:vector size="14" baseType="lpstr">
      <vt:lpstr>Aharoni</vt:lpstr>
      <vt:lpstr>Andalus</vt:lpstr>
      <vt:lpstr>Arial</vt:lpstr>
      <vt:lpstr>Centaur</vt:lpstr>
      <vt:lpstr>Eras Bold ITC</vt:lpstr>
      <vt:lpstr>Franklin Gothic Book</vt:lpstr>
      <vt:lpstr>Snap ITC</vt:lpstr>
      <vt:lpstr>Wingdings 2</vt:lpstr>
      <vt:lpstr>Techniczny</vt:lpstr>
      <vt:lpstr>Grzegorz Ciechowski</vt:lpstr>
      <vt:lpstr>Curriculum vitae</vt:lpstr>
      <vt:lpstr>Ciechowski also composed for other Polish artists and produced an album for German vocalist Mona Mur.  He wrote music for the German television show Schloß Pompon Rouge. He is also the author of the soundtrack for the movie "The Witcher".  </vt:lpstr>
      <vt:lpstr>Ciechowski’s  most famous songs</vt:lpstr>
      <vt:lpstr>Awards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painters</dc:title>
  <dc:creator>Katarzyna Pałgan</dc:creator>
  <cp:lastModifiedBy>gimnazjumkw</cp:lastModifiedBy>
  <cp:revision>18</cp:revision>
  <dcterms:created xsi:type="dcterms:W3CDTF">2014-04-27T15:17:27Z</dcterms:created>
  <dcterms:modified xsi:type="dcterms:W3CDTF">2014-06-07T13:09:20Z</dcterms:modified>
</cp:coreProperties>
</file>