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4" r:id="rId9"/>
    <p:sldId id="266" r:id="rId10"/>
    <p:sldId id="270" r:id="rId11"/>
    <p:sldId id="267" r:id="rId12"/>
    <p:sldId id="268" r:id="rId13"/>
    <p:sldId id="269" r:id="rId14"/>
    <p:sldId id="273" r:id="rId15"/>
    <p:sldId id="271" r:id="rId16"/>
    <p:sldId id="272" r:id="rId17"/>
    <p:sldId id="275" r:id="rId18"/>
    <p:sldId id="276" r:id="rId19"/>
    <p:sldId id="277" r:id="rId20"/>
    <p:sldId id="278" r:id="rId21"/>
    <p:sldId id="274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9999"/>
    <a:srgbClr val="FF0000"/>
    <a:srgbClr val="FF5050"/>
    <a:srgbClr val="66CCFF"/>
    <a:srgbClr val="993366"/>
    <a:srgbClr val="FF0066"/>
    <a:srgbClr val="FF9933"/>
    <a:srgbClr val="99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64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8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49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74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35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69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9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14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00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0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8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9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3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2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43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5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7200" b="1" dirty="0" smtClean="0">
                <a:ln>
                  <a:solidFill>
                    <a:schemeClr val="accent1">
                      <a:lumMod val="50000"/>
                      <a:alpha val="10000"/>
                    </a:schemeClr>
                  </a:solidFill>
                </a:ln>
                <a:solidFill>
                  <a:srgbClr val="CCFF33"/>
                </a:solidFill>
                <a:latin typeface="Algerian" panose="04020705040A02060702" pitchFamily="82" charset="0"/>
              </a:rPr>
              <a:t>THE LIST OF FAMOUS POLISH PEOPLE</a:t>
            </a:r>
            <a:endParaRPr lang="pl-PL" sz="7200" b="1" dirty="0">
              <a:ln>
                <a:solidFill>
                  <a:schemeClr val="accent1">
                    <a:lumMod val="50000"/>
                    <a:alpha val="10000"/>
                  </a:schemeClr>
                </a:solidFill>
              </a:ln>
              <a:solidFill>
                <a:srgbClr val="CCFF33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0693" y="3940935"/>
            <a:ext cx="9440034" cy="707271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FF5050"/>
                </a:solidFill>
              </a:rPr>
              <a:t>COMENIUS 2012 - 2014</a:t>
            </a:r>
            <a:endParaRPr lang="pl-PL" sz="4000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90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95" y="429296"/>
            <a:ext cx="3706889" cy="1528293"/>
          </a:xfrm>
        </p:spPr>
        <p:txBody>
          <a:bodyPr>
            <a:normAutofit/>
          </a:bodyPr>
          <a:lstStyle/>
          <a:p>
            <a:r>
              <a:rPr lang="pl-PL" sz="6600" b="1" dirty="0" err="1" smtClean="0">
                <a:solidFill>
                  <a:srgbClr val="FF99FF"/>
                </a:solidFill>
                <a:latin typeface="Algerian" panose="04020705040A02060702" pitchFamily="82" charset="0"/>
              </a:rPr>
              <a:t>music</a:t>
            </a:r>
            <a:endParaRPr lang="pl-PL" sz="6600" b="1" dirty="0">
              <a:solidFill>
                <a:srgbClr val="FF99FF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40" y="1193443"/>
            <a:ext cx="6654647" cy="4597756"/>
          </a:xfrm>
          <a:ln w="76200"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rgbClr val="FF9933"/>
                </a:solidFill>
                <a:latin typeface="Forte" panose="03060902040502070203" pitchFamily="66" charset="0"/>
              </a:rPr>
              <a:t>Krzysztof Penderecki</a:t>
            </a:r>
          </a:p>
          <a:p>
            <a:r>
              <a:rPr lang="pl-PL" sz="3200" dirty="0" err="1">
                <a:solidFill>
                  <a:srgbClr val="66CC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pl-PL" sz="3200" dirty="0" err="1" smtClean="0">
                <a:solidFill>
                  <a:srgbClr val="66CC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omposer</a:t>
            </a:r>
            <a:r>
              <a:rPr lang="pl-PL" sz="3200" dirty="0" smtClean="0">
                <a:solidFill>
                  <a:srgbClr val="66CC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pl-PL" sz="3200" dirty="0" err="1" smtClean="0">
                <a:solidFill>
                  <a:srgbClr val="66CC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conductor</a:t>
            </a:r>
            <a:endParaRPr lang="pl-PL" sz="3200" dirty="0">
              <a:solidFill>
                <a:srgbClr val="66CC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08962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600" b="1" dirty="0" smtClean="0">
                <a:solidFill>
                  <a:srgbClr val="FF99FF"/>
                </a:solidFill>
                <a:latin typeface="Algerian" panose="04020705040A02060702" pitchFamily="82" charset="0"/>
              </a:rPr>
              <a:t>Science</a:t>
            </a:r>
            <a:endParaRPr lang="pl-PL" sz="6600" b="1" dirty="0">
              <a:solidFill>
                <a:srgbClr val="FF99FF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3600" b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Mikołaj Kopernik</a:t>
            </a:r>
            <a:endParaRPr lang="pl-PL" sz="3600" b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102" y="2379663"/>
            <a:ext cx="4555959" cy="3411537"/>
          </a:xfrm>
          <a:ln w="76200">
            <a:solidFill>
              <a:schemeClr val="tx1"/>
            </a:solidFill>
          </a:ln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sz="3600" b="1" dirty="0" smtClean="0">
                <a:solidFill>
                  <a:srgbClr val="FF00FF"/>
                </a:solidFill>
                <a:latin typeface="Monotype Corsiva" panose="03010101010201010101" pitchFamily="66" charset="0"/>
              </a:rPr>
              <a:t>Maria Skłodowska-Curie</a:t>
            </a:r>
            <a:endParaRPr lang="pl-PL" sz="3600" b="1" dirty="0">
              <a:solidFill>
                <a:srgbClr val="FF00F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973" y="2379663"/>
            <a:ext cx="2559069" cy="3416489"/>
          </a:xfrm>
          <a:ln w="76200">
            <a:solidFill>
              <a:schemeClr val="tx1"/>
            </a:solidFill>
          </a:ln>
        </p:spPr>
      </p:pic>
      <p:sp>
        <p:nvSpPr>
          <p:cNvPr id="9" name="pole tekstowe 8"/>
          <p:cNvSpPr txBox="1"/>
          <p:nvPr/>
        </p:nvSpPr>
        <p:spPr>
          <a:xfrm>
            <a:off x="556591" y="5976730"/>
            <a:ext cx="5497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astronomer, mathematician, lawyer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endParaRPr lang="pl-PL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classic</a:t>
            </a:r>
            <a:r>
              <a:rPr lang="pl-PL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scholar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, 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economist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, strategist, physician and astrologer</a:t>
            </a:r>
            <a:endParaRPr lang="pl-P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149009" y="6096000"/>
            <a:ext cx="500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pl-PL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physicist</a:t>
            </a:r>
            <a:r>
              <a:rPr lang="pl-PL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dirty="0" smtClean="0">
                <a:latin typeface="Aharoni" panose="02010803020104030203" pitchFamily="2" charset="-79"/>
                <a:cs typeface="Aharoni" panose="02010803020104030203" pitchFamily="2" charset="-79"/>
              </a:rPr>
              <a:t>and</a:t>
            </a:r>
            <a:r>
              <a:rPr lang="pl-PL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pl-PL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chemist</a:t>
            </a:r>
            <a:endParaRPr lang="pl-PL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4379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600" b="1" dirty="0" smtClean="0">
                <a:solidFill>
                  <a:srgbClr val="FF99FF"/>
                </a:solidFill>
                <a:latin typeface="Algerian" panose="04020705040A02060702" pitchFamily="82" charset="0"/>
              </a:rPr>
              <a:t>Film and </a:t>
            </a:r>
            <a:r>
              <a:rPr lang="pl-PL" sz="6600" b="1" dirty="0" err="1" smtClean="0">
                <a:solidFill>
                  <a:srgbClr val="FF99FF"/>
                </a:solidFill>
                <a:latin typeface="Algerian" panose="04020705040A02060702" pitchFamily="82" charset="0"/>
              </a:rPr>
              <a:t>theatre</a:t>
            </a:r>
            <a:endParaRPr lang="pl-PL" sz="6600" b="1" dirty="0">
              <a:solidFill>
                <a:srgbClr val="FF99FF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i="1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Roman Polański</a:t>
            </a:r>
            <a:endParaRPr lang="pl-PL" i="1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45" y="2457561"/>
            <a:ext cx="4526197" cy="3411537"/>
          </a:xfrm>
          <a:ln w="76200">
            <a:solidFill>
              <a:srgbClr val="FF3300"/>
            </a:solidFill>
          </a:ln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Andrzej Wajda</a:t>
            </a:r>
            <a:endParaRPr lang="pl-PL" b="1" i="1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566" y="2535458"/>
            <a:ext cx="5012991" cy="3333639"/>
          </a:xfrm>
          <a:ln w="76200">
            <a:solidFill>
              <a:srgbClr val="FF3300"/>
            </a:solidFill>
          </a:ln>
        </p:spPr>
      </p:pic>
      <p:sp>
        <p:nvSpPr>
          <p:cNvPr id="9" name="pole tekstowe 8"/>
          <p:cNvSpPr txBox="1"/>
          <p:nvPr/>
        </p:nvSpPr>
        <p:spPr>
          <a:xfrm>
            <a:off x="1180945" y="6220496"/>
            <a:ext cx="452619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pl-PL" sz="2400" b="1" dirty="0" smtClean="0">
                <a:solidFill>
                  <a:srgbClr val="FF3300"/>
                </a:solidFill>
              </a:rPr>
              <a:t>a</a:t>
            </a:r>
            <a:r>
              <a:rPr lang="en-US" sz="2400" b="1" dirty="0" err="1" smtClean="0">
                <a:solidFill>
                  <a:srgbClr val="FF3300"/>
                </a:solidFill>
              </a:rPr>
              <a:t>ctor</a:t>
            </a:r>
            <a:r>
              <a:rPr lang="en-US" sz="2400" b="1" dirty="0">
                <a:solidFill>
                  <a:srgbClr val="FF3300"/>
                </a:solidFill>
              </a:rPr>
              <a:t>, director, script writer</a:t>
            </a:r>
            <a:endParaRPr lang="pl-PL" sz="2400" b="1" dirty="0">
              <a:solidFill>
                <a:srgbClr val="FF33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54565" y="6181859"/>
            <a:ext cx="501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rgbClr val="FF3300"/>
                </a:solidFill>
              </a:rPr>
              <a:t>f</a:t>
            </a:r>
            <a:r>
              <a:rPr lang="pl-PL" sz="2400" b="1" dirty="0" smtClean="0">
                <a:solidFill>
                  <a:srgbClr val="FF3300"/>
                </a:solidFill>
              </a:rPr>
              <a:t>ilm </a:t>
            </a:r>
            <a:r>
              <a:rPr lang="pl-PL" sz="2400" b="1" dirty="0" err="1" smtClean="0">
                <a:solidFill>
                  <a:srgbClr val="FF3300"/>
                </a:solidFill>
              </a:rPr>
              <a:t>director</a:t>
            </a:r>
            <a:endParaRPr lang="pl-PL" sz="24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6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600" dirty="0" smtClean="0">
                <a:solidFill>
                  <a:srgbClr val="FF99FF"/>
                </a:solidFill>
                <a:latin typeface="Algerian" panose="04020705040A02060702" pitchFamily="82" charset="0"/>
              </a:rPr>
              <a:t>Film and </a:t>
            </a:r>
            <a:r>
              <a:rPr lang="pl-PL" sz="6600" dirty="0" err="1" smtClean="0">
                <a:solidFill>
                  <a:srgbClr val="FF99FF"/>
                </a:solidFill>
                <a:latin typeface="Algerian" panose="04020705040A02060702" pitchFamily="82" charset="0"/>
              </a:rPr>
              <a:t>theatre</a:t>
            </a:r>
            <a:endParaRPr lang="pl-PL" sz="6600" dirty="0">
              <a:solidFill>
                <a:srgbClr val="FF99FF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Izabela Miko</a:t>
            </a:r>
            <a:endParaRPr lang="pl-PL" b="1" i="1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988" y="2468114"/>
            <a:ext cx="3430409" cy="3430409"/>
          </a:xfrm>
          <a:ln w="7620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00FF00"/>
                </a:solidFill>
                <a:latin typeface="Arial Black" panose="020B0A04020102020204" pitchFamily="34" charset="0"/>
              </a:rPr>
              <a:t>Agnieszka Holland</a:t>
            </a:r>
            <a:endParaRPr lang="pl-PL" b="1" i="1" dirty="0">
              <a:solidFill>
                <a:srgbClr val="00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16" y="2468114"/>
            <a:ext cx="3938832" cy="3411537"/>
          </a:xfrm>
          <a:ln w="76200"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pole tekstowe 8"/>
          <p:cNvSpPr txBox="1"/>
          <p:nvPr/>
        </p:nvSpPr>
        <p:spPr>
          <a:xfrm>
            <a:off x="1630989" y="6284890"/>
            <a:ext cx="3325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solidFill>
                  <a:srgbClr val="FF3300"/>
                </a:solidFill>
              </a:rPr>
              <a:t>a</a:t>
            </a:r>
            <a:r>
              <a:rPr lang="pl-PL" sz="2400" b="1" dirty="0" err="1" smtClean="0">
                <a:solidFill>
                  <a:srgbClr val="FF3300"/>
                </a:solidFill>
              </a:rPr>
              <a:t>ctress</a:t>
            </a:r>
            <a:r>
              <a:rPr lang="pl-PL" sz="2400" b="1" dirty="0" smtClean="0">
                <a:solidFill>
                  <a:srgbClr val="FF3300"/>
                </a:solidFill>
              </a:rPr>
              <a:t>, </a:t>
            </a:r>
            <a:r>
              <a:rPr lang="pl-PL" sz="2400" b="1" dirty="0" err="1" smtClean="0">
                <a:solidFill>
                  <a:srgbClr val="FF3300"/>
                </a:solidFill>
              </a:rPr>
              <a:t>dancer</a:t>
            </a:r>
            <a:endParaRPr lang="pl-PL" sz="2400" b="1" dirty="0">
              <a:solidFill>
                <a:srgbClr val="FF33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181859" y="5967628"/>
            <a:ext cx="5085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film and TV director and screenwriter</a:t>
            </a:r>
            <a:endParaRPr lang="pl-PL" sz="24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53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000" dirty="0">
                <a:solidFill>
                  <a:srgbClr val="FF99FF"/>
                </a:solidFill>
                <a:latin typeface="Algerian" panose="04020705040A02060702" pitchFamily="82" charset="0"/>
              </a:rPr>
              <a:t>Film and </a:t>
            </a:r>
            <a:r>
              <a:rPr lang="pl-PL" sz="6000" dirty="0" err="1">
                <a:solidFill>
                  <a:srgbClr val="FF99FF"/>
                </a:solidFill>
                <a:latin typeface="Algerian" panose="04020705040A02060702" pitchFamily="82" charset="0"/>
              </a:rPr>
              <a:t>theatre</a:t>
            </a:r>
            <a:endParaRPr lang="pl-PL" sz="60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63" y="1064763"/>
            <a:ext cx="6411912" cy="4271273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3795" y="2820473"/>
            <a:ext cx="3706889" cy="2970726"/>
          </a:xfrm>
        </p:spPr>
        <p:txBody>
          <a:bodyPr>
            <a:normAutofit lnSpcReduction="10000"/>
          </a:bodyPr>
          <a:lstStyle/>
          <a:p>
            <a:r>
              <a:rPr lang="pl-PL" sz="3600" dirty="0" smtClean="0">
                <a:solidFill>
                  <a:srgbClr val="99FF33"/>
                </a:solidFill>
                <a:latin typeface="Ravie" panose="04040805050809020602" pitchFamily="82" charset="0"/>
              </a:rPr>
              <a:t>Daniel Olbrychski</a:t>
            </a:r>
          </a:p>
          <a:p>
            <a:endParaRPr lang="pl-PL" sz="3600" b="1" dirty="0" smtClean="0">
              <a:solidFill>
                <a:srgbClr val="FF9933"/>
              </a:solidFill>
            </a:endParaRPr>
          </a:p>
          <a:p>
            <a:r>
              <a:rPr lang="pl-PL" sz="3600" b="1" dirty="0" err="1" smtClean="0">
                <a:solidFill>
                  <a:srgbClr val="FF9933"/>
                </a:solidFill>
              </a:rPr>
              <a:t>theater</a:t>
            </a:r>
            <a:r>
              <a:rPr lang="pl-PL" sz="3600" b="1" dirty="0" smtClean="0">
                <a:solidFill>
                  <a:srgbClr val="FF9933"/>
                </a:solidFill>
              </a:rPr>
              <a:t> and film </a:t>
            </a:r>
            <a:r>
              <a:rPr lang="pl-PL" sz="3600" b="1" dirty="0" err="1" smtClean="0">
                <a:solidFill>
                  <a:srgbClr val="FF9933"/>
                </a:solidFill>
              </a:rPr>
              <a:t>actor</a:t>
            </a:r>
            <a:endParaRPr lang="pl-PL" sz="3600" b="1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14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b="1" dirty="0" err="1" smtClean="0">
                <a:solidFill>
                  <a:srgbClr val="FF99FF"/>
                </a:solidFill>
                <a:latin typeface="Algerian" panose="04020705040A02060702" pitchFamily="82" charset="0"/>
              </a:rPr>
              <a:t>politics</a:t>
            </a:r>
            <a:endParaRPr lang="pl-PL" sz="6600" b="1" dirty="0">
              <a:solidFill>
                <a:srgbClr val="FF99FF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835" y="413412"/>
            <a:ext cx="4052897" cy="6090419"/>
          </a:xfrm>
          <a:ln w="76200">
            <a:solidFill>
              <a:srgbClr val="FFC000"/>
            </a:solidFill>
          </a:ln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3795" y="2859110"/>
            <a:ext cx="3706889" cy="2932089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Lech Wałęsa</a:t>
            </a:r>
          </a:p>
          <a:p>
            <a:endParaRPr lang="pl-PL" sz="4000" b="1" dirty="0" smtClean="0">
              <a:solidFill>
                <a:srgbClr val="C00000"/>
              </a:solidFill>
              <a:latin typeface="Century Schoolbook" panose="02040604050505020304" pitchFamily="18" charset="0"/>
            </a:endParaRPr>
          </a:p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politician, trade-union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organizer, philanthropist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 human-rights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activist</a:t>
            </a:r>
            <a:endParaRPr lang="pl-PL" sz="24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1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600" b="1" dirty="0" err="1" smtClean="0">
                <a:solidFill>
                  <a:srgbClr val="FF99FF"/>
                </a:solidFill>
                <a:latin typeface="Algerian" panose="04020705040A02060702" pitchFamily="82" charset="0"/>
              </a:rPr>
              <a:t>Historical</a:t>
            </a:r>
            <a:r>
              <a:rPr lang="pl-PL" sz="6600" b="1" dirty="0" smtClean="0">
                <a:solidFill>
                  <a:srgbClr val="FF99FF"/>
                </a:solidFill>
                <a:latin typeface="Algerian" panose="04020705040A02060702" pitchFamily="82" charset="0"/>
              </a:rPr>
              <a:t> </a:t>
            </a:r>
            <a:r>
              <a:rPr lang="pl-PL" sz="6600" b="1" dirty="0" err="1" smtClean="0">
                <a:solidFill>
                  <a:srgbClr val="FF99FF"/>
                </a:solidFill>
                <a:latin typeface="Algerian" panose="04020705040A02060702" pitchFamily="82" charset="0"/>
              </a:rPr>
              <a:t>figures</a:t>
            </a:r>
            <a:endParaRPr lang="pl-PL" sz="6600" b="1" dirty="0">
              <a:solidFill>
                <a:srgbClr val="FF99FF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800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JAN PAWEŁ II</a:t>
            </a:r>
            <a:endParaRPr lang="pl-PL" sz="28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sz="2800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JÓZEF PIŁSUDZKI</a:t>
            </a:r>
            <a:endParaRPr lang="pl-PL" sz="2800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773" y="2485698"/>
            <a:ext cx="2259686" cy="3374189"/>
          </a:xfrm>
          <a:ln w="76200">
            <a:solidFill>
              <a:srgbClr val="660033"/>
            </a:solidFill>
          </a:ln>
        </p:spPr>
      </p:pic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83" y="2625120"/>
            <a:ext cx="5155409" cy="2899917"/>
          </a:xfrm>
          <a:ln w="76200">
            <a:solidFill>
              <a:srgbClr val="660033"/>
            </a:solidFill>
          </a:ln>
        </p:spPr>
      </p:pic>
      <p:sp>
        <p:nvSpPr>
          <p:cNvPr id="11" name="pole tekstowe 10"/>
          <p:cNvSpPr txBox="1"/>
          <p:nvPr/>
        </p:nvSpPr>
        <p:spPr>
          <a:xfrm>
            <a:off x="884783" y="6194738"/>
            <a:ext cx="5155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 smtClean="0">
                <a:solidFill>
                  <a:srgbClr val="FFFF66"/>
                </a:solidFill>
                <a:latin typeface="Forte" panose="03060902040502070203" pitchFamily="66" charset="0"/>
              </a:rPr>
              <a:t>pope</a:t>
            </a:r>
            <a:endParaRPr lang="pl-PL" sz="2400" dirty="0">
              <a:solidFill>
                <a:srgbClr val="FFFF66"/>
              </a:solidFill>
              <a:latin typeface="Forte" panose="03060902040502070203" pitchFamily="66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882217" y="6104869"/>
            <a:ext cx="602602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2400" b="1" dirty="0">
                <a:solidFill>
                  <a:srgbClr val="FFFF66"/>
                </a:solidFill>
                <a:latin typeface="Forte" panose="03060902040502070203" pitchFamily="66" charset="0"/>
              </a:rPr>
              <a:t>independence activist, a military commander, </a:t>
            </a:r>
            <a:endParaRPr lang="pl-PL" sz="2400" b="1" dirty="0" smtClean="0">
              <a:solidFill>
                <a:srgbClr val="FFFF66"/>
              </a:solidFill>
              <a:latin typeface="Forte" panose="03060902040502070203" pitchFamily="66" charset="0"/>
            </a:endParaRPr>
          </a:p>
          <a:p>
            <a:pPr lvl="0" algn="ctr">
              <a:lnSpc>
                <a:spcPct val="80000"/>
              </a:lnSpc>
            </a:pPr>
            <a:r>
              <a:rPr lang="en-US" sz="2400" b="1" dirty="0" smtClean="0">
                <a:solidFill>
                  <a:srgbClr val="FFFF66"/>
                </a:solidFill>
                <a:latin typeface="Forte" panose="03060902040502070203" pitchFamily="66" charset="0"/>
              </a:rPr>
              <a:t>politician</a:t>
            </a:r>
            <a:endParaRPr lang="pl-PL" sz="2400" b="1" dirty="0">
              <a:solidFill>
                <a:srgbClr val="FFFF66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18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600" b="1" dirty="0" smtClean="0">
                <a:solidFill>
                  <a:srgbClr val="FF99FF"/>
                </a:solidFill>
                <a:latin typeface="Algerian" panose="04020705040A02060702" pitchFamily="82" charset="0"/>
              </a:rPr>
              <a:t>art</a:t>
            </a:r>
            <a:endParaRPr lang="pl-PL" sz="6600" b="1" dirty="0">
              <a:solidFill>
                <a:srgbClr val="FF99FF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  <a:latin typeface="Goudy Stout" panose="0202090407030B020401" pitchFamily="18" charset="0"/>
              </a:rPr>
              <a:t>Jan Matejko</a:t>
            </a:r>
            <a:endParaRPr lang="pl-PL" dirty="0">
              <a:solidFill>
                <a:srgbClr val="00B050"/>
              </a:solidFill>
              <a:latin typeface="Goudy Stout" panose="0202090407030B020401" pitchFamily="18" charset="0"/>
            </a:endParaRPr>
          </a:p>
        </p:txBody>
      </p:sp>
      <p:pic>
        <p:nvPicPr>
          <p:cNvPr id="12" name="Symbol zastępczy obrazu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" b="2681"/>
          <a:stretch>
            <a:fillRect/>
          </a:stretch>
        </p:blipFill>
        <p:spPr>
          <a:ln w="76200">
            <a:solidFill>
              <a:srgbClr val="993366"/>
            </a:solidFill>
          </a:ln>
        </p:spPr>
      </p:pic>
      <p:sp>
        <p:nvSpPr>
          <p:cNvPr id="5" name="Symbol zastępczy tekstu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pl-PL" dirty="0" smtClean="0">
              <a:solidFill>
                <a:schemeClr val="tx1">
                  <a:lumMod val="85000"/>
                </a:schemeClr>
              </a:solidFill>
              <a:latin typeface="Cooper Black" panose="0208090404030B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oper Black" panose="0208090404030B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paint</a:t>
            </a:r>
            <a:r>
              <a:rPr lang="pl-P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oper Black" panose="0208090404030B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er 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oper Black" panose="0208090404030B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 numerous battles and court scenes, and a gallery of Polish </a:t>
            </a:r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oper Black" panose="0208090404030B0204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kings </a:t>
            </a:r>
            <a:endParaRPr lang="pl-PL" sz="1600" dirty="0">
              <a:solidFill>
                <a:schemeClr val="accent1">
                  <a:lumMod val="40000"/>
                  <a:lumOff val="60000"/>
                </a:schemeClr>
              </a:solidFill>
              <a:latin typeface="Cooper Black" panose="0208090404030B0204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  <a:latin typeface="Goudy Stout" panose="0202090407030B020401" pitchFamily="18" charset="0"/>
              </a:rPr>
              <a:t>Witkacy</a:t>
            </a:r>
            <a:endParaRPr lang="pl-PL" dirty="0">
              <a:solidFill>
                <a:srgbClr val="00B050"/>
              </a:solidFill>
              <a:latin typeface="Goudy Stout" panose="0202090407030B020401" pitchFamily="18" charset="0"/>
            </a:endParaRPr>
          </a:p>
        </p:txBody>
      </p:sp>
      <p:pic>
        <p:nvPicPr>
          <p:cNvPr id="13" name="Symbol zastępczy obrazu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6" b="4896"/>
          <a:stretch>
            <a:fillRect/>
          </a:stretch>
        </p:blipFill>
        <p:spPr>
          <a:ln w="76200">
            <a:solidFill>
              <a:srgbClr val="993366"/>
            </a:solidFill>
          </a:ln>
        </p:spPr>
      </p:pic>
      <p:sp>
        <p:nvSpPr>
          <p:cNvPr id="8" name="Symbol zastępczy tekstu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pl-PL" dirty="0" smtClean="0">
              <a:solidFill>
                <a:srgbClr val="CCFFFF"/>
              </a:solidFill>
              <a:latin typeface="Cooper Black" panose="0208090404030B020404" pitchFamily="18" charset="0"/>
            </a:endParaRPr>
          </a:p>
          <a:p>
            <a:r>
              <a:rPr lang="en-US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writer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, playwright, poet, painter, photographer, philosopher</a:t>
            </a:r>
            <a:endParaRPr lang="pl-PL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  <a:latin typeface="Goudy Stout" panose="0202090407030B020401" pitchFamily="18" charset="0"/>
              </a:rPr>
              <a:t>Nikifor</a:t>
            </a:r>
            <a:endParaRPr lang="pl-PL" dirty="0">
              <a:solidFill>
                <a:srgbClr val="00B050"/>
              </a:solidFill>
              <a:latin typeface="Goudy Stout" panose="0202090407030B020401" pitchFamily="18" charset="0"/>
            </a:endParaRPr>
          </a:p>
        </p:txBody>
      </p:sp>
      <p:pic>
        <p:nvPicPr>
          <p:cNvPr id="14" name="Symbol zastępczy obrazu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8" b="15068"/>
          <a:stretch>
            <a:fillRect/>
          </a:stretch>
        </p:blipFill>
        <p:spPr>
          <a:ln w="76200">
            <a:solidFill>
              <a:srgbClr val="993366"/>
            </a:solidFill>
          </a:ln>
        </p:spPr>
      </p:pic>
      <p:sp>
        <p:nvSpPr>
          <p:cNvPr id="11" name="Symbol zastępczy tekstu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pl-PL" dirty="0" smtClean="0">
              <a:solidFill>
                <a:srgbClr val="CC99FF"/>
              </a:solidFill>
              <a:latin typeface="Britannic Bold" panose="020B0903060703020204" pitchFamily="34" charset="0"/>
            </a:endParaRPr>
          </a:p>
          <a:p>
            <a:r>
              <a:rPr lang="en-US" sz="16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primitivist</a:t>
            </a:r>
            <a:r>
              <a:rPr lang="pl-PL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painter</a:t>
            </a:r>
            <a:endParaRPr lang="pl-PL" sz="1600" dirty="0">
              <a:solidFill>
                <a:schemeClr val="accent1">
                  <a:lumMod val="40000"/>
                  <a:lumOff val="60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6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600" b="1" dirty="0" smtClean="0">
                <a:solidFill>
                  <a:srgbClr val="FF99FF"/>
                </a:solidFill>
                <a:latin typeface="Algerian" panose="04020705040A02060702" pitchFamily="82" charset="0"/>
              </a:rPr>
              <a:t>art</a:t>
            </a:r>
            <a:endParaRPr lang="pl-PL" sz="6600" b="1" dirty="0">
              <a:solidFill>
                <a:srgbClr val="FF99FF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Józef Marian Chełmoński</a:t>
            </a:r>
            <a:endParaRPr lang="pl-PL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2" name="Symbol zastępczy obrazu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1" b="2781"/>
          <a:stretch>
            <a:fillRect/>
          </a:stretch>
        </p:blipFill>
        <p:spPr>
          <a:ln w="76200">
            <a:solidFill>
              <a:srgbClr val="993366"/>
            </a:solidFill>
          </a:ln>
        </p:spPr>
      </p:pic>
      <p:sp>
        <p:nvSpPr>
          <p:cNvPr id="5" name="Symbol zastępczy tekstu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pl-PL" dirty="0" smtClean="0">
              <a:latin typeface="Cooper Black" panose="0208090404030B020404" pitchFamily="18" charset="0"/>
            </a:endParaRPr>
          </a:p>
          <a:p>
            <a:r>
              <a:rPr lang="pl-PL" sz="1800" dirty="0" err="1" smtClean="0">
                <a:solidFill>
                  <a:schemeClr val="tx2">
                    <a:lumMod val="75000"/>
                  </a:schemeClr>
                </a:solidFill>
                <a:latin typeface="Cooper Black" panose="0208090404030B020404" pitchFamily="18" charset="0"/>
              </a:rPr>
              <a:t>patriotic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Cooper Black" panose="0208090404030B020404" pitchFamily="18" charset="0"/>
              </a:rPr>
              <a:t>p</a:t>
            </a:r>
            <a:r>
              <a:rPr lang="pl-PL" sz="1800" dirty="0" err="1" smtClean="0">
                <a:solidFill>
                  <a:schemeClr val="tx2">
                    <a:lumMod val="75000"/>
                  </a:schemeClr>
                </a:solidFill>
                <a:latin typeface="Cooper Black" panose="0208090404030B020404" pitchFamily="18" charset="0"/>
              </a:rPr>
              <a:t>ainter</a:t>
            </a:r>
            <a:endParaRPr lang="pl-PL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Jacek Malczewski</a:t>
            </a:r>
            <a:endParaRPr lang="pl-PL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3" name="Symbol zastępczy obrazu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4" b="15314"/>
          <a:stretch>
            <a:fillRect/>
          </a:stretch>
        </p:blipFill>
        <p:spPr>
          <a:ln w="76200">
            <a:solidFill>
              <a:srgbClr val="993366"/>
            </a:solidFill>
          </a:ln>
        </p:spPr>
      </p:pic>
      <p:sp>
        <p:nvSpPr>
          <p:cNvPr id="8" name="Symbol zastępczy tekstu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pl-PL" dirty="0" smtClean="0">
              <a:solidFill>
                <a:schemeClr val="accent1">
                  <a:lumMod val="40000"/>
                  <a:lumOff val="60000"/>
                </a:schemeClr>
              </a:solidFill>
              <a:latin typeface="Britannic Bold" panose="020B0903060703020204" pitchFamily="34" charset="0"/>
            </a:endParaRPr>
          </a:p>
          <a:p>
            <a:r>
              <a:rPr lang="pl-PL" sz="1800" dirty="0" err="1" smtClean="0">
                <a:solidFill>
                  <a:schemeClr val="tx2">
                    <a:lumMod val="75000"/>
                  </a:schemeClr>
                </a:solidFill>
                <a:latin typeface="Cooper Black" panose="0208090404030B020404" pitchFamily="18" charset="0"/>
              </a:rPr>
              <a:t>painter</a:t>
            </a:r>
            <a:r>
              <a:rPr lang="pl-PL" sz="1800" dirty="0" smtClean="0">
                <a:solidFill>
                  <a:schemeClr val="tx2">
                    <a:lumMod val="75000"/>
                  </a:schemeClr>
                </a:solidFill>
                <a:latin typeface="Cooper Black" panose="0208090404030B020404" pitchFamily="18" charset="0"/>
              </a:rPr>
              <a:t> of </a:t>
            </a:r>
            <a:r>
              <a:rPr lang="pl-PL" sz="1800" dirty="0" err="1" smtClean="0">
                <a:solidFill>
                  <a:schemeClr val="tx2">
                    <a:lumMod val="75000"/>
                  </a:schemeClr>
                </a:solidFill>
                <a:latin typeface="Cooper Black" panose="0208090404030B020404" pitchFamily="18" charset="0"/>
              </a:rPr>
              <a:t>symbolism</a:t>
            </a:r>
            <a:endParaRPr lang="pl-PL" sz="1800" dirty="0">
              <a:solidFill>
                <a:schemeClr val="tx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Stanisław Wyspiański</a:t>
            </a:r>
            <a:endParaRPr lang="pl-PL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pic>
        <p:nvPicPr>
          <p:cNvPr id="14" name="Symbol zastępczy obrazu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1" b="23921"/>
          <a:stretch>
            <a:fillRect/>
          </a:stretch>
        </p:blipFill>
        <p:spPr>
          <a:ln w="76200">
            <a:solidFill>
              <a:srgbClr val="993366"/>
            </a:solidFill>
          </a:ln>
        </p:spPr>
      </p:pic>
      <p:sp>
        <p:nvSpPr>
          <p:cNvPr id="11" name="Symbol zastępczy tekstu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pl-PL" dirty="0" smtClean="0">
              <a:solidFill>
                <a:srgbClr val="FF99CC"/>
              </a:solidFill>
              <a:latin typeface="Britannic Bold" panose="020B0903060703020204" pitchFamily="34" charset="0"/>
            </a:endParaRPr>
          </a:p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ooper Black" panose="0208090404030B020404" pitchFamily="18" charset="0"/>
              </a:rPr>
              <a:t>painter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ooper Black" panose="0208090404030B020404" pitchFamily="18" charset="0"/>
              </a:rPr>
              <a:t>, secessionist</a:t>
            </a:r>
            <a:endParaRPr lang="pl-PL" sz="1800" dirty="0">
              <a:solidFill>
                <a:schemeClr val="tx2">
                  <a:lumMod val="75000"/>
                </a:schemeClr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2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600" b="1" dirty="0" smtClean="0">
                <a:solidFill>
                  <a:srgbClr val="FF99FF"/>
                </a:solidFill>
                <a:latin typeface="Algerian" panose="04020705040A02060702" pitchFamily="82" charset="0"/>
              </a:rPr>
              <a:t>Art</a:t>
            </a:r>
            <a:endParaRPr lang="pl-PL" sz="6600" b="1" dirty="0">
              <a:solidFill>
                <a:srgbClr val="FF99FF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6974" y="3904106"/>
            <a:ext cx="3593205" cy="576262"/>
          </a:xfrm>
        </p:spPr>
        <p:txBody>
          <a:bodyPr/>
          <a:lstStyle/>
          <a:p>
            <a:r>
              <a:rPr lang="pl-PL" sz="2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Tadeusz Makowski</a:t>
            </a:r>
            <a:endParaRPr lang="pl-PL" sz="28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Symbol zastępczy obrazu 11"/>
          <p:cNvPicPr>
            <a:picLocks noGrp="1" noChangeAspect="1"/>
          </p:cNvPicPr>
          <p:nvPr>
            <p:ph type="pic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" b="32382"/>
          <a:stretch/>
        </p:blipFill>
        <p:spPr>
          <a:xfrm>
            <a:off x="1018102" y="1938917"/>
            <a:ext cx="3092368" cy="1795955"/>
          </a:xfrm>
          <a:ln w="76200">
            <a:solidFill>
              <a:srgbClr val="FF5050"/>
            </a:solidFill>
          </a:ln>
        </p:spPr>
      </p:pic>
      <p:sp>
        <p:nvSpPr>
          <p:cNvPr id="5" name="Symbol zastępczy tekstu 4"/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endParaRPr lang="pl-PL" sz="1600" b="1" dirty="0" smtClean="0">
              <a:solidFill>
                <a:srgbClr val="99CCFF"/>
              </a:solidFill>
              <a:latin typeface="Britannic Bold" panose="020B0903060703020204" pitchFamily="34" charset="0"/>
            </a:endParaRPr>
          </a:p>
          <a:p>
            <a:r>
              <a:rPr lang="en-US" sz="1800" b="1" dirty="0" smtClean="0">
                <a:solidFill>
                  <a:srgbClr val="66CCFF"/>
                </a:solidFill>
                <a:latin typeface="Britannic Bold" panose="020B0903060703020204" pitchFamily="34" charset="0"/>
              </a:rPr>
              <a:t>landscape </a:t>
            </a:r>
            <a:r>
              <a:rPr lang="en-US" sz="1800" b="1" dirty="0">
                <a:solidFill>
                  <a:srgbClr val="66CCFF"/>
                </a:solidFill>
                <a:latin typeface="Britannic Bold" panose="020B0903060703020204" pitchFamily="34" charset="0"/>
              </a:rPr>
              <a:t>painter</a:t>
            </a:r>
            <a:r>
              <a:rPr lang="pl-PL" sz="1800" b="1" dirty="0">
                <a:solidFill>
                  <a:srgbClr val="66CCFF"/>
                </a:solidFill>
                <a:latin typeface="Britannic Bold" panose="020B0903060703020204" pitchFamily="34" charset="0"/>
              </a:rPr>
              <a:t> </a:t>
            </a:r>
            <a:r>
              <a:rPr lang="en-US" sz="1800" b="1" dirty="0" smtClean="0">
                <a:solidFill>
                  <a:srgbClr val="66CCFF"/>
                </a:solidFill>
                <a:latin typeface="Britannic Bold" panose="020B0903060703020204" pitchFamily="34" charset="0"/>
              </a:rPr>
              <a:t>but</a:t>
            </a:r>
            <a:r>
              <a:rPr lang="pl-PL" sz="1800" b="1" dirty="0" smtClean="0">
                <a:solidFill>
                  <a:srgbClr val="66CCFF"/>
                </a:solidFill>
                <a:latin typeface="Britannic Bold" panose="020B0903060703020204" pitchFamily="34" charset="0"/>
              </a:rPr>
              <a:t> </a:t>
            </a:r>
            <a:r>
              <a:rPr lang="pl-PL" sz="1800" b="1" dirty="0" err="1" smtClean="0">
                <a:solidFill>
                  <a:srgbClr val="66CCFF"/>
                </a:solidFill>
                <a:latin typeface="Britannic Bold" panose="020B0903060703020204" pitchFamily="34" charset="0"/>
              </a:rPr>
              <a:t>first</a:t>
            </a:r>
            <a:r>
              <a:rPr lang="pl-PL" sz="1800" b="1" dirty="0" smtClean="0">
                <a:solidFill>
                  <a:srgbClr val="66CCFF"/>
                </a:solidFill>
                <a:latin typeface="Britannic Bold" panose="020B0903060703020204" pitchFamily="34" charset="0"/>
              </a:rPr>
              <a:t> of </a:t>
            </a:r>
            <a:r>
              <a:rPr lang="pl-PL" sz="1800" b="1" dirty="0" err="1" smtClean="0">
                <a:solidFill>
                  <a:srgbClr val="66CCFF"/>
                </a:solidFill>
                <a:latin typeface="Britannic Bold" panose="020B0903060703020204" pitchFamily="34" charset="0"/>
              </a:rPr>
              <a:t>all</a:t>
            </a:r>
            <a:r>
              <a:rPr lang="pl-PL" sz="1800" b="1" dirty="0" smtClean="0">
                <a:solidFill>
                  <a:srgbClr val="66CCFF"/>
                </a:solidFill>
                <a:latin typeface="Britannic Bold" panose="020B0903060703020204" pitchFamily="34" charset="0"/>
              </a:rPr>
              <a:t> </a:t>
            </a:r>
            <a:r>
              <a:rPr lang="pl-PL" sz="1800" b="1" dirty="0" err="1" smtClean="0">
                <a:solidFill>
                  <a:srgbClr val="66CCFF"/>
                </a:solidFill>
                <a:latin typeface="Britannic Bold" panose="020B0903060703020204" pitchFamily="34" charset="0"/>
              </a:rPr>
              <a:t>painter</a:t>
            </a:r>
            <a:r>
              <a:rPr lang="pl-PL" sz="1800" b="1" dirty="0" smtClean="0">
                <a:solidFill>
                  <a:srgbClr val="66CCFF"/>
                </a:solidFill>
                <a:latin typeface="Britannic Bold" panose="020B0903060703020204" pitchFamily="34" charset="0"/>
              </a:rPr>
              <a:t> of</a:t>
            </a:r>
            <a:r>
              <a:rPr lang="en-US" sz="1800" b="1" dirty="0">
                <a:solidFill>
                  <a:srgbClr val="66CCFF"/>
                </a:solidFill>
                <a:latin typeface="Britannic Bold" panose="020B0903060703020204" pitchFamily="34" charset="0"/>
              </a:rPr>
              <a:t> Post-Impressionism</a:t>
            </a:r>
            <a:r>
              <a:rPr lang="pl-PL" sz="1800" b="1" dirty="0">
                <a:solidFill>
                  <a:srgbClr val="66CCFF"/>
                </a:solidFill>
                <a:latin typeface="Britannic Bold" panose="020B0903060703020204" pitchFamily="34" charset="0"/>
              </a:rPr>
              <a:t> </a:t>
            </a:r>
            <a:r>
              <a:rPr lang="en-US" sz="1800" b="1" dirty="0">
                <a:solidFill>
                  <a:srgbClr val="66CCFF"/>
                </a:solidFill>
                <a:latin typeface="Britannic Bold" panose="020B0903060703020204" pitchFamily="34" charset="0"/>
              </a:rPr>
              <a:t>and Cubism</a:t>
            </a:r>
            <a:endParaRPr lang="pl-PL" sz="1800" b="1" dirty="0">
              <a:solidFill>
                <a:srgbClr val="66CCFF"/>
              </a:solidFill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sz="24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Julian </a:t>
            </a:r>
            <a:r>
              <a:rPr lang="pl-PL" sz="2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Fałat</a:t>
            </a:r>
            <a:endParaRPr lang="pl-PL" sz="24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3" name="Symbol zastępczy obrazu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" b="9610"/>
          <a:stretch>
            <a:fillRect/>
          </a:stretch>
        </p:blipFill>
        <p:spPr>
          <a:xfrm>
            <a:off x="4545743" y="1939094"/>
            <a:ext cx="3092368" cy="1795778"/>
          </a:xfrm>
          <a:ln w="76200">
            <a:solidFill>
              <a:srgbClr val="FF5050"/>
            </a:solidFill>
          </a:ln>
        </p:spPr>
      </p:pic>
      <p:sp>
        <p:nvSpPr>
          <p:cNvPr id="8" name="Symbol zastępczy tekstu 7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pl-PL" dirty="0" smtClean="0">
              <a:latin typeface="Britannic Bold" panose="020B0903060703020204" pitchFamily="34" charset="0"/>
            </a:endParaRPr>
          </a:p>
          <a:p>
            <a:r>
              <a:rPr lang="en-US" sz="1800" dirty="0" smtClean="0">
                <a:solidFill>
                  <a:srgbClr val="66CCFF"/>
                </a:solidFill>
                <a:latin typeface="Britannic Bold" panose="020B0903060703020204" pitchFamily="34" charset="0"/>
              </a:rPr>
              <a:t>impressionist</a:t>
            </a:r>
            <a:endParaRPr lang="pl-PL" sz="1800" dirty="0">
              <a:solidFill>
                <a:srgbClr val="66CCFF"/>
              </a:solidFill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sz="28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Zdzisław</a:t>
            </a:r>
            <a:r>
              <a:rPr lang="pl-PL" sz="24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Beksiński</a:t>
            </a:r>
            <a:endParaRPr lang="pl-PL" sz="24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Symbol zastępczy obrazu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" b="3822"/>
          <a:stretch>
            <a:fillRect/>
          </a:stretch>
        </p:blipFill>
        <p:spPr>
          <a:xfrm>
            <a:off x="8075698" y="1934432"/>
            <a:ext cx="3092368" cy="1800440"/>
          </a:xfrm>
          <a:ln w="76200">
            <a:solidFill>
              <a:srgbClr val="FF5050"/>
            </a:solidFill>
          </a:ln>
        </p:spPr>
      </p:pic>
      <p:sp>
        <p:nvSpPr>
          <p:cNvPr id="11" name="Symbol zastępczy tekstu 10"/>
          <p:cNvSpPr>
            <a:spLocks noGrp="1"/>
          </p:cNvSpPr>
          <p:nvPr>
            <p:ph type="body" sz="half" idx="20"/>
          </p:nvPr>
        </p:nvSpPr>
        <p:spPr/>
        <p:txBody>
          <a:bodyPr>
            <a:normAutofit lnSpcReduction="10000"/>
          </a:bodyPr>
          <a:lstStyle/>
          <a:p>
            <a:endParaRPr lang="pl-PL" sz="1800" dirty="0" smtClean="0">
              <a:solidFill>
                <a:srgbClr val="66CCFF"/>
              </a:solidFill>
              <a:latin typeface="Britannic Bold" panose="020B0903060703020204" pitchFamily="34" charset="0"/>
            </a:endParaRPr>
          </a:p>
          <a:p>
            <a:r>
              <a:rPr lang="en-US" sz="1800" dirty="0" smtClean="0">
                <a:solidFill>
                  <a:srgbClr val="66CCFF"/>
                </a:solidFill>
                <a:latin typeface="Britannic Bold" panose="020B0903060703020204" pitchFamily="34" charset="0"/>
              </a:rPr>
              <a:t>painter, draftsman, sculptor, photographer and artist who use</a:t>
            </a:r>
            <a:r>
              <a:rPr lang="pl-PL" sz="1800" dirty="0" smtClean="0">
                <a:solidFill>
                  <a:srgbClr val="66CCFF"/>
                </a:solidFill>
                <a:latin typeface="Britannic Bold" panose="020B0903060703020204" pitchFamily="34" charset="0"/>
              </a:rPr>
              <a:t>d</a:t>
            </a:r>
            <a:r>
              <a:rPr lang="en-US" sz="1800" dirty="0" smtClean="0">
                <a:solidFill>
                  <a:srgbClr val="66CCFF"/>
                </a:solidFill>
                <a:latin typeface="Britannic Bold" panose="020B0903060703020204" pitchFamily="34" charset="0"/>
              </a:rPr>
              <a:t> computer </a:t>
            </a:r>
            <a:r>
              <a:rPr lang="pl-PL" sz="1800" dirty="0" err="1" smtClean="0">
                <a:solidFill>
                  <a:srgbClr val="66CCFF"/>
                </a:solidFill>
                <a:latin typeface="Britannic Bold" panose="020B0903060703020204" pitchFamily="34" charset="0"/>
              </a:rPr>
              <a:t>graphics</a:t>
            </a:r>
            <a:endParaRPr lang="pl-PL" sz="1800" dirty="0">
              <a:solidFill>
                <a:srgbClr val="66CCFF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3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600" dirty="0" smtClean="0">
                <a:solidFill>
                  <a:srgbClr val="FF99FF"/>
                </a:solidFill>
                <a:latin typeface="Algerian" panose="04020705040A02060702" pitchFamily="82" charset="0"/>
              </a:rPr>
              <a:t>LITERATURE</a:t>
            </a:r>
            <a:endParaRPr lang="pl-PL" sz="6600" dirty="0">
              <a:solidFill>
                <a:srgbClr val="FF99FF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3795" y="3416442"/>
            <a:ext cx="3300984" cy="1063926"/>
          </a:xfrm>
        </p:spPr>
        <p:txBody>
          <a:bodyPr/>
          <a:lstStyle/>
          <a:p>
            <a:r>
              <a:rPr lang="pl-PL" dirty="0" smtClean="0">
                <a:latin typeface="Britannic Bold" panose="020B0903060703020204" pitchFamily="34" charset="0"/>
              </a:rPr>
              <a:t> </a:t>
            </a:r>
            <a:r>
              <a:rPr lang="pl-PL" dirty="0" err="1" smtClean="0">
                <a:solidFill>
                  <a:srgbClr val="FFFF66"/>
                </a:solidFill>
                <a:latin typeface="Britannic Bold" panose="020B0903060703020204" pitchFamily="34" charset="0"/>
              </a:rPr>
              <a:t>poet</a:t>
            </a:r>
            <a:r>
              <a:rPr lang="pl-PL" dirty="0" smtClean="0">
                <a:solidFill>
                  <a:srgbClr val="FFFF66"/>
                </a:solidFill>
                <a:latin typeface="Britannic Bold" panose="020B0903060703020204" pitchFamily="34" charset="0"/>
              </a:rPr>
              <a:t> </a:t>
            </a:r>
            <a:r>
              <a:rPr lang="pl-PL" dirty="0">
                <a:solidFill>
                  <a:srgbClr val="FFFF66"/>
                </a:solidFill>
                <a:latin typeface="Britannic Bold" panose="020B0903060703020204" pitchFamily="34" charset="0"/>
              </a:rPr>
              <a:t>of a </a:t>
            </a:r>
            <a:r>
              <a:rPr lang="pl-PL" dirty="0" err="1">
                <a:solidFill>
                  <a:srgbClr val="FFFF66"/>
                </a:solidFill>
                <a:latin typeface="Britannic Bold" panose="020B0903060703020204" pitchFamily="34" charset="0"/>
              </a:rPr>
              <a:t>Juwish</a:t>
            </a:r>
            <a:r>
              <a:rPr lang="pl-PL" dirty="0">
                <a:solidFill>
                  <a:srgbClr val="FFFF66"/>
                </a:solidFill>
                <a:latin typeface="Britannic Bold" panose="020B0903060703020204" pitchFamily="34" charset="0"/>
              </a:rPr>
              <a:t> </a:t>
            </a:r>
            <a:r>
              <a:rPr lang="pl-PL" dirty="0" err="1" smtClean="0">
                <a:solidFill>
                  <a:srgbClr val="FFFF66"/>
                </a:solidFill>
                <a:latin typeface="Britannic Bold" panose="020B0903060703020204" pitchFamily="34" charset="0"/>
              </a:rPr>
              <a:t>descent</a:t>
            </a:r>
            <a:endParaRPr lang="pl-PL" dirty="0">
              <a:solidFill>
                <a:srgbClr val="FFFF66"/>
              </a:solidFill>
            </a:endParaRPr>
          </a:p>
        </p:txBody>
      </p:sp>
      <p:pic>
        <p:nvPicPr>
          <p:cNvPr id="12" name="Symbol zastępczy obrazu 11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64" b="31964"/>
          <a:stretch>
            <a:fillRect/>
          </a:stretch>
        </p:blipFill>
        <p:spPr>
          <a:xfrm>
            <a:off x="811036" y="1880363"/>
            <a:ext cx="3403743" cy="1764358"/>
          </a:xfrm>
          <a:ln w="76200">
            <a:solidFill>
              <a:schemeClr val="bg1"/>
            </a:solidFill>
          </a:ln>
        </p:spPr>
      </p:pic>
      <p:sp>
        <p:nvSpPr>
          <p:cNvPr id="5" name="Symbol zastępczy tekstu 4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2190888"/>
          </a:xfrm>
        </p:spPr>
        <p:txBody>
          <a:bodyPr>
            <a:normAutofit/>
          </a:bodyPr>
          <a:lstStyle/>
          <a:p>
            <a:endParaRPr lang="pl-PL" sz="1800" b="1" dirty="0">
              <a:latin typeface="Baskerville Old Face" panose="02020602080505020303" pitchFamily="18" charset="0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poet, essayist, literary critic, translator, columnist,</a:t>
            </a:r>
            <a:endParaRPr lang="pl-PL" sz="1800" dirty="0">
              <a:solidFill>
                <a:srgbClr val="FFFF66"/>
              </a:solidFill>
              <a:latin typeface="Britannic Bold" panose="020B0903060703020204" pitchFamily="34" charset="0"/>
            </a:endParaRPr>
          </a:p>
        </p:txBody>
      </p:sp>
      <p:pic>
        <p:nvPicPr>
          <p:cNvPr id="13" name="Symbol zastępczy obrazu 12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4" b="10244"/>
          <a:stretch>
            <a:fillRect/>
          </a:stretch>
        </p:blipFill>
        <p:spPr>
          <a:xfrm>
            <a:off x="4432808" y="1880363"/>
            <a:ext cx="3392716" cy="1764358"/>
          </a:xfrm>
          <a:prstGeom prst="roundRect">
            <a:avLst>
              <a:gd name="adj" fmla="val 4261"/>
            </a:avLst>
          </a:prstGeom>
          <a:ln w="76200">
            <a:solidFill>
              <a:schemeClr val="bg1"/>
            </a:solidFill>
          </a:ln>
        </p:spPr>
      </p:pic>
      <p:sp>
        <p:nvSpPr>
          <p:cNvPr id="8" name="Symbol zastępczy tekstu 7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endParaRPr lang="pl-PL" sz="1800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>
                <a:effectLst/>
              </a:rPr>
              <a:t> </a:t>
            </a:r>
            <a:r>
              <a:rPr lang="en-US" sz="1800" dirty="0" smtClean="0">
                <a:solidFill>
                  <a:srgbClr val="FFFF66"/>
                </a:solidFill>
                <a:effectLst/>
                <a:latin typeface="Britannic Bold" panose="020B0903060703020204" pitchFamily="34" charset="0"/>
              </a:rPr>
              <a:t>poet</a:t>
            </a:r>
            <a:r>
              <a:rPr lang="pl-PL" sz="1800" dirty="0" smtClean="0">
                <a:solidFill>
                  <a:srgbClr val="FFFF66"/>
                </a:solidFill>
                <a:effectLst/>
                <a:latin typeface="Britannic Bold" panose="020B0903060703020204" pitchFamily="34" charset="0"/>
              </a:rPr>
              <a:t>, </a:t>
            </a:r>
            <a:r>
              <a:rPr lang="en-US" sz="1800" dirty="0" smtClean="0">
                <a:solidFill>
                  <a:srgbClr val="FFFF66"/>
                </a:solidFill>
                <a:effectLst/>
                <a:latin typeface="Britannic Bold" panose="020B0903060703020204" pitchFamily="34" charset="0"/>
              </a:rPr>
              <a:t>d</a:t>
            </a:r>
            <a:r>
              <a:rPr lang="pl-PL" sz="1800" dirty="0" smtClean="0">
                <a:solidFill>
                  <a:srgbClr val="FFFF66"/>
                </a:solidFill>
                <a:effectLst/>
                <a:latin typeface="Britannic Bold" panose="020B0903060703020204" pitchFamily="34" charset="0"/>
              </a:rPr>
              <a:t>i</a:t>
            </a:r>
            <a:r>
              <a:rPr lang="en-US" sz="1800" dirty="0" err="1" smtClean="0">
                <a:solidFill>
                  <a:srgbClr val="FFFF66"/>
                </a:solidFill>
                <a:effectLst/>
                <a:latin typeface="Britannic Bold" panose="020B0903060703020204" pitchFamily="34" charset="0"/>
              </a:rPr>
              <a:t>plomat</a:t>
            </a:r>
            <a:r>
              <a:rPr lang="pl-PL" sz="1800" dirty="0" smtClean="0">
                <a:solidFill>
                  <a:srgbClr val="FFFF66"/>
                </a:solidFill>
                <a:effectLst/>
                <a:latin typeface="Britannic Bold" panose="020B0903060703020204" pitchFamily="34" charset="0"/>
              </a:rPr>
              <a:t>, </a:t>
            </a:r>
            <a:r>
              <a:rPr lang="en-US" sz="1800" dirty="0" smtClean="0">
                <a:solidFill>
                  <a:srgbClr val="FFFF66"/>
                </a:solidFill>
                <a:effectLst/>
                <a:latin typeface="Britannic Bold" panose="020B0903060703020204" pitchFamily="34" charset="0"/>
              </a:rPr>
              <a:t> </a:t>
            </a:r>
            <a:r>
              <a:rPr lang="en-US" sz="1800" dirty="0">
                <a:solidFill>
                  <a:srgbClr val="FFFF66"/>
                </a:solidFill>
                <a:effectLst/>
                <a:latin typeface="Britannic Bold" panose="020B0903060703020204" pitchFamily="34" charset="0"/>
              </a:rPr>
              <a:t>prose writer, </a:t>
            </a:r>
            <a:r>
              <a:rPr lang="en-US" sz="1800" dirty="0" smtClean="0">
                <a:solidFill>
                  <a:srgbClr val="FFFF66"/>
                </a:solidFill>
                <a:effectLst/>
                <a:latin typeface="Britannic Bold" panose="020B0903060703020204" pitchFamily="34" charset="0"/>
              </a:rPr>
              <a:t>translator </a:t>
            </a:r>
            <a:r>
              <a:rPr lang="en-US" sz="1800" dirty="0">
                <a:solidFill>
                  <a:srgbClr val="FFFF66"/>
                </a:solidFill>
                <a:effectLst/>
                <a:latin typeface="Britannic Bold" panose="020B0903060703020204" pitchFamily="34" charset="0"/>
              </a:rPr>
              <a:t>of </a:t>
            </a:r>
            <a:r>
              <a:rPr lang="en-US" sz="1800" dirty="0" smtClean="0">
                <a:solidFill>
                  <a:srgbClr val="FFFF66"/>
                </a:solidFill>
                <a:effectLst/>
                <a:latin typeface="Britannic Bold" panose="020B0903060703020204" pitchFamily="34" charset="0"/>
              </a:rPr>
              <a:t>Lithuanian</a:t>
            </a:r>
            <a:r>
              <a:rPr lang="pl-PL" sz="1800" dirty="0">
                <a:solidFill>
                  <a:srgbClr val="FFFF66"/>
                </a:solidFill>
                <a:effectLst/>
                <a:latin typeface="Britannic Bold" panose="020B0903060703020204" pitchFamily="34" charset="0"/>
              </a:rPr>
              <a:t> </a:t>
            </a:r>
            <a:r>
              <a:rPr lang="en-US" sz="1800" dirty="0" smtClean="0">
                <a:solidFill>
                  <a:srgbClr val="FFFF66"/>
                </a:solidFill>
                <a:effectLst/>
                <a:latin typeface="Britannic Bold" panose="020B0903060703020204" pitchFamily="34" charset="0"/>
              </a:rPr>
              <a:t>origin</a:t>
            </a:r>
            <a:endParaRPr lang="pl-PL" sz="1800" dirty="0">
              <a:solidFill>
                <a:srgbClr val="FFFF66"/>
              </a:solidFill>
              <a:latin typeface="Britannic Bold" panose="020B0903060703020204" pitchFamily="34" charset="0"/>
            </a:endParaRPr>
          </a:p>
        </p:txBody>
      </p:sp>
      <p:pic>
        <p:nvPicPr>
          <p:cNvPr id="14" name="Symbol zastępczy obrazu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" b="2587"/>
          <a:stretch>
            <a:fillRect/>
          </a:stretch>
        </p:blipFill>
        <p:spPr>
          <a:xfrm>
            <a:off x="8043553" y="1880363"/>
            <a:ext cx="3309157" cy="1719972"/>
          </a:xfrm>
          <a:ln w="76200">
            <a:solidFill>
              <a:schemeClr val="bg1"/>
            </a:solidFill>
          </a:ln>
        </p:spPr>
      </p:pic>
      <p:sp>
        <p:nvSpPr>
          <p:cNvPr id="11" name="Symbol zastępczy tekstu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9809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600" b="1" dirty="0" smtClean="0">
                <a:solidFill>
                  <a:srgbClr val="FF99FF"/>
                </a:solidFill>
                <a:latin typeface="Algerian" panose="04020705040A02060702" pitchFamily="82" charset="0"/>
              </a:rPr>
              <a:t>art</a:t>
            </a:r>
            <a:endParaRPr lang="pl-PL" sz="6600" b="1" dirty="0">
              <a:solidFill>
                <a:srgbClr val="FF99FF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05872" y="1700012"/>
            <a:ext cx="4876344" cy="528034"/>
          </a:xfrm>
        </p:spPr>
        <p:txBody>
          <a:bodyPr/>
          <a:lstStyle/>
          <a:p>
            <a:r>
              <a:rPr lang="pl-PL" sz="3200" dirty="0" smtClean="0">
                <a:solidFill>
                  <a:srgbClr val="FFFF00"/>
                </a:solidFill>
                <a:latin typeface="Showcard Gothic" panose="04020904020102020604" pitchFamily="82" charset="0"/>
              </a:rPr>
              <a:t>Jerzy Duda - Gracz</a:t>
            </a:r>
            <a:endParaRPr lang="pl-PL" sz="3200" dirty="0">
              <a:solidFill>
                <a:srgbClr val="FFFF00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21" y="2379663"/>
            <a:ext cx="2318520" cy="3411537"/>
          </a:xfrm>
          <a:ln w="76200">
            <a:solidFill>
              <a:srgbClr val="FF5050"/>
            </a:solidFill>
          </a:ln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94967" y="1700012"/>
            <a:ext cx="4895330" cy="528035"/>
          </a:xfrm>
        </p:spPr>
        <p:txBody>
          <a:bodyPr/>
          <a:lstStyle/>
          <a:p>
            <a:r>
              <a:rPr lang="pl-PL" sz="3200" dirty="0" smtClean="0">
                <a:solidFill>
                  <a:srgbClr val="FFFF00"/>
                </a:solidFill>
                <a:latin typeface="Showcard Gothic" panose="04020904020102020604" pitchFamily="82" charset="0"/>
              </a:rPr>
              <a:t>Tadeusz Kantor</a:t>
            </a:r>
            <a:endParaRPr lang="pl-PL" sz="3200" dirty="0">
              <a:solidFill>
                <a:srgbClr val="FFFF00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184" y="2379663"/>
            <a:ext cx="2625625" cy="3505982"/>
          </a:xfrm>
          <a:ln w="76200">
            <a:solidFill>
              <a:srgbClr val="FF5050"/>
            </a:solidFill>
          </a:ln>
        </p:spPr>
      </p:pic>
      <p:sp>
        <p:nvSpPr>
          <p:cNvPr id="9" name="pole tekstowe 8"/>
          <p:cNvSpPr txBox="1"/>
          <p:nvPr/>
        </p:nvSpPr>
        <p:spPr>
          <a:xfrm>
            <a:off x="913795" y="6168980"/>
            <a:ext cx="5100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painter</a:t>
            </a:r>
            <a:r>
              <a:rPr lang="pl-PL" dirty="0"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, </a:t>
            </a:r>
            <a:r>
              <a:rPr lang="pl-PL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surrealist</a:t>
            </a:r>
            <a:r>
              <a:rPr lang="pl-PL" dirty="0"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 and </a:t>
            </a:r>
            <a:r>
              <a:rPr lang="pl-PL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symbolist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194738" y="6233375"/>
            <a:ext cx="5072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>
                <a:solidFill>
                  <a:schemeClr val="tx1">
                    <a:lumMod val="75000"/>
                  </a:schemeClr>
                </a:solidFill>
                <a:latin typeface="Cooper Black" panose="0208090404030B020404" pitchFamily="18" charset="0"/>
              </a:rPr>
              <a:t>p</a:t>
            </a:r>
            <a:r>
              <a:rPr lang="pl-PL" dirty="0" err="1" smtClean="0">
                <a:solidFill>
                  <a:schemeClr val="tx1">
                    <a:lumMod val="75000"/>
                  </a:schemeClr>
                </a:solidFill>
                <a:latin typeface="Cooper Black" panose="0208090404030B020404" pitchFamily="18" charset="0"/>
              </a:rPr>
              <a:t>ainter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  <a:latin typeface="Cooper Black" panose="0208090404030B020404" pitchFamily="18" charset="0"/>
              </a:rPr>
              <a:t> of </a:t>
            </a:r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Cooper Black" panose="0208090404030B020404" pitchFamily="18" charset="0"/>
              </a:rPr>
              <a:t>a </a:t>
            </a:r>
            <a:r>
              <a:rPr lang="pl-PL" dirty="0" err="1">
                <a:solidFill>
                  <a:schemeClr val="tx1">
                    <a:lumMod val="75000"/>
                  </a:schemeClr>
                </a:solidFill>
                <a:latin typeface="Cooper Black" panose="0208090404030B020404" pitchFamily="18" charset="0"/>
              </a:rPr>
              <a:t>surrealistic</a:t>
            </a:r>
            <a:r>
              <a:rPr lang="pl-PL" dirty="0">
                <a:solidFill>
                  <a:schemeClr val="tx1">
                    <a:lumMod val="75000"/>
                  </a:schemeClr>
                </a:solidFill>
                <a:latin typeface="Cooper Black" panose="0208090404030B020404" pitchFamily="18" charset="0"/>
              </a:rPr>
              <a:t> </a:t>
            </a:r>
            <a:r>
              <a:rPr lang="pl-PL" dirty="0" smtClean="0">
                <a:solidFill>
                  <a:schemeClr val="tx1">
                    <a:lumMod val="75000"/>
                  </a:schemeClr>
                </a:solidFill>
                <a:latin typeface="Cooper Black" panose="0208090404030B020404" pitchFamily="18" charset="0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194631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600" b="1" dirty="0" err="1" smtClean="0">
                <a:solidFill>
                  <a:srgbClr val="FF99FF"/>
                </a:solidFill>
                <a:latin typeface="Algerian" panose="04020705040A02060702" pitchFamily="82" charset="0"/>
              </a:rPr>
              <a:t>diverse</a:t>
            </a:r>
            <a:endParaRPr lang="pl-PL" sz="6600" b="1" dirty="0">
              <a:solidFill>
                <a:srgbClr val="FF99FF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800" dirty="0" err="1" smtClean="0">
                <a:solidFill>
                  <a:srgbClr val="009999"/>
                </a:solidFill>
                <a:latin typeface="Snap ITC" panose="04040A07060A02020202" pitchFamily="82" charset="0"/>
              </a:rPr>
              <a:t>Eva</a:t>
            </a:r>
            <a:r>
              <a:rPr lang="pl-PL" sz="2800" dirty="0" smtClean="0">
                <a:solidFill>
                  <a:srgbClr val="009999"/>
                </a:solidFill>
                <a:latin typeface="Snap ITC" panose="04040A07060A02020202" pitchFamily="82" charset="0"/>
              </a:rPr>
              <a:t> </a:t>
            </a:r>
            <a:r>
              <a:rPr lang="pl-PL" sz="2800" dirty="0" err="1">
                <a:solidFill>
                  <a:srgbClr val="009999"/>
                </a:solidFill>
                <a:latin typeface="Snap ITC" panose="04040A07060A02020202" pitchFamily="82" charset="0"/>
              </a:rPr>
              <a:t>M</a:t>
            </a:r>
            <a:r>
              <a:rPr lang="pl-PL" sz="2800" dirty="0" err="1" smtClean="0">
                <a:solidFill>
                  <a:srgbClr val="009999"/>
                </a:solidFill>
                <a:latin typeface="Snap ITC" panose="04040A07060A02020202" pitchFamily="82" charset="0"/>
              </a:rPr>
              <a:t>inge</a:t>
            </a:r>
            <a:endParaRPr lang="pl-PL" sz="2800" dirty="0">
              <a:solidFill>
                <a:srgbClr val="009999"/>
              </a:solidFill>
              <a:latin typeface="Snap ITC" panose="04040A07060A02020202" pitchFamily="82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16" y="2485623"/>
            <a:ext cx="4710200" cy="3536274"/>
          </a:xfrm>
          <a:ln w="76200">
            <a:solidFill>
              <a:srgbClr val="FF0066"/>
            </a:solidFill>
          </a:ln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sz="2800" dirty="0" err="1" smtClean="0">
                <a:solidFill>
                  <a:srgbClr val="009999"/>
                </a:solidFill>
                <a:latin typeface="Snap ITC" panose="04040A07060A02020202" pitchFamily="82" charset="0"/>
              </a:rPr>
              <a:t>Anja</a:t>
            </a:r>
            <a:r>
              <a:rPr lang="pl-PL" sz="2800" dirty="0" smtClean="0">
                <a:solidFill>
                  <a:srgbClr val="009999"/>
                </a:solidFill>
                <a:latin typeface="Snap ITC" panose="04040A07060A02020202" pitchFamily="82" charset="0"/>
              </a:rPr>
              <a:t> Rubik</a:t>
            </a:r>
            <a:endParaRPr lang="pl-PL" sz="2800" dirty="0">
              <a:solidFill>
                <a:srgbClr val="009999"/>
              </a:solidFill>
              <a:latin typeface="Snap ITC" panose="04040A07060A02020202" pitchFamily="82" charset="0"/>
            </a:endParaRP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92" y="2610360"/>
            <a:ext cx="5101365" cy="3411537"/>
          </a:xfrm>
          <a:ln w="76200">
            <a:solidFill>
              <a:srgbClr val="FF0066"/>
            </a:solidFill>
          </a:ln>
        </p:spPr>
      </p:pic>
      <p:sp>
        <p:nvSpPr>
          <p:cNvPr id="11" name="pole tekstowe 10"/>
          <p:cNvSpPr txBox="1"/>
          <p:nvPr/>
        </p:nvSpPr>
        <p:spPr>
          <a:xfrm>
            <a:off x="1172016" y="6323527"/>
            <a:ext cx="471019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70000"/>
              </a:lnSpc>
            </a:pPr>
            <a:r>
              <a:rPr lang="pl-PL" sz="2400" b="1" dirty="0" err="1">
                <a:solidFill>
                  <a:srgbClr val="CD98E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fashion</a:t>
            </a:r>
            <a:r>
              <a:rPr lang="pl-PL" sz="2400" b="1" dirty="0">
                <a:solidFill>
                  <a:srgbClr val="CD98E7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designer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166192" y="6387921"/>
            <a:ext cx="50241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400" b="1" dirty="0" err="1" smtClean="0">
                <a:solidFill>
                  <a:srgbClr val="FF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fashion</a:t>
            </a:r>
            <a:r>
              <a:rPr lang="pl-PL" sz="2400" b="1" dirty="0" smtClean="0">
                <a:solidFill>
                  <a:srgbClr val="FF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sz="2400" b="1" dirty="0">
                <a:solidFill>
                  <a:srgbClr val="FF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model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4981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476777"/>
          </a:xfrm>
        </p:spPr>
        <p:txBody>
          <a:bodyPr>
            <a:normAutofit/>
          </a:bodyPr>
          <a:lstStyle/>
          <a:p>
            <a:r>
              <a:rPr lang="pl-PL" sz="6600" b="1" dirty="0" err="1" smtClean="0">
                <a:solidFill>
                  <a:srgbClr val="FF99FF"/>
                </a:solidFill>
                <a:latin typeface="Algerian" panose="04020705040A02060702" pitchFamily="82" charset="0"/>
              </a:rPr>
              <a:t>Diverse</a:t>
            </a:r>
            <a:endParaRPr lang="pl-PL" sz="6600" b="1" dirty="0">
              <a:solidFill>
                <a:srgbClr val="FF99FF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63" y="982265"/>
            <a:ext cx="6411912" cy="4808934"/>
          </a:xfrm>
          <a:ln w="76200">
            <a:solidFill>
              <a:srgbClr val="FFC000"/>
            </a:solidFill>
          </a:ln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sz="2800" dirty="0" smtClean="0">
              <a:solidFill>
                <a:srgbClr val="7030A0"/>
              </a:solidFill>
              <a:latin typeface="Wide Latin" panose="020A0A07050505020404" pitchFamily="18" charset="0"/>
            </a:endParaRPr>
          </a:p>
          <a:p>
            <a:r>
              <a:rPr lang="pl-PL" sz="2800" dirty="0" smtClean="0">
                <a:solidFill>
                  <a:srgbClr val="7030A0"/>
                </a:solidFill>
                <a:latin typeface="Wide Latin" panose="020A0A07050505020404" pitchFamily="18" charset="0"/>
              </a:rPr>
              <a:t>Ludwik Zamenhof</a:t>
            </a:r>
          </a:p>
          <a:p>
            <a:endParaRPr lang="pl-PL" dirty="0"/>
          </a:p>
          <a:p>
            <a:endParaRPr lang="pl-PL" sz="2000" dirty="0" smtClean="0">
              <a:latin typeface="Bernard MT Condensed" panose="02050806060905020404" pitchFamily="18" charset="0"/>
            </a:endParaRPr>
          </a:p>
          <a:p>
            <a:r>
              <a:rPr lang="pl-PL" sz="2000" dirty="0" err="1" smtClean="0">
                <a:latin typeface="Bernard MT Condensed" panose="02050806060905020404" pitchFamily="18" charset="0"/>
              </a:rPr>
              <a:t>physician</a:t>
            </a:r>
            <a:r>
              <a:rPr lang="pl-PL" sz="2000" dirty="0" smtClean="0">
                <a:latin typeface="Bernard MT Condensed" panose="02050806060905020404" pitchFamily="18" charset="0"/>
              </a:rPr>
              <a:t> </a:t>
            </a:r>
            <a:r>
              <a:rPr lang="pl-PL" sz="2000" dirty="0">
                <a:latin typeface="Bernard MT Condensed" panose="02050806060905020404" pitchFamily="18" charset="0"/>
              </a:rPr>
              <a:t>and </a:t>
            </a:r>
            <a:r>
              <a:rPr lang="pl-PL" sz="2000" dirty="0" err="1">
                <a:latin typeface="Bernard MT Condensed" panose="02050806060905020404" pitchFamily="18" charset="0"/>
              </a:rPr>
              <a:t>linguist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6987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600" dirty="0" smtClean="0">
                <a:solidFill>
                  <a:srgbClr val="FF99FF"/>
                </a:solidFill>
                <a:latin typeface="Algerian" panose="04020705040A02060702" pitchFamily="82" charset="0"/>
              </a:rPr>
              <a:t>sport</a:t>
            </a:r>
            <a:endParaRPr lang="pl-PL" sz="6600" dirty="0">
              <a:solidFill>
                <a:srgbClr val="FF99FF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3600" b="1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Justyna Kowalczyk </a:t>
            </a:r>
            <a:endParaRPr lang="pl-PL" sz="3600" b="1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75" y="2461628"/>
            <a:ext cx="4875213" cy="3247606"/>
          </a:xfrm>
          <a:ln w="76200">
            <a:solidFill>
              <a:schemeClr val="tx1"/>
            </a:solidFill>
          </a:ln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Adam Małysz</a:t>
            </a:r>
            <a:endParaRPr lang="pl-PL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60" y="2452200"/>
            <a:ext cx="4881737" cy="3257034"/>
          </a:xfrm>
          <a:ln w="76200">
            <a:solidFill>
              <a:schemeClr val="tx1"/>
            </a:solidFill>
          </a:ln>
        </p:spPr>
      </p:pic>
      <p:sp>
        <p:nvSpPr>
          <p:cNvPr id="10" name="pole tekstowe 9"/>
          <p:cNvSpPr txBox="1"/>
          <p:nvPr/>
        </p:nvSpPr>
        <p:spPr>
          <a:xfrm>
            <a:off x="913796" y="6272011"/>
            <a:ext cx="5074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cross country skier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294967" y="6364344"/>
            <a:ext cx="4972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/>
              <a:t>s</a:t>
            </a:r>
            <a:r>
              <a:rPr lang="pl-PL" sz="2400" b="1" dirty="0" err="1" smtClean="0"/>
              <a:t>ki</a:t>
            </a:r>
            <a:r>
              <a:rPr lang="pl-PL" sz="2400" b="1" dirty="0" smtClean="0"/>
              <a:t> jumper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347736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600" b="1" dirty="0" smtClean="0">
                <a:solidFill>
                  <a:srgbClr val="FF99FF"/>
                </a:solidFill>
                <a:latin typeface="Algerian" panose="04020705040A02060702" pitchFamily="82" charset="0"/>
              </a:rPr>
              <a:t>sport</a:t>
            </a:r>
            <a:endParaRPr lang="pl-PL" sz="6600" b="1" dirty="0">
              <a:solidFill>
                <a:srgbClr val="FF99FF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0" y="1732449"/>
            <a:ext cx="5235291" cy="3560768"/>
          </a:xfr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73" y="1732449"/>
            <a:ext cx="6330253" cy="3560768"/>
          </a:xfr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203130" y="5885645"/>
            <a:ext cx="118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/>
              <a:t>t</a:t>
            </a:r>
            <a:r>
              <a:rPr lang="pl-PL" sz="2800" b="1" dirty="0" err="1" smtClean="0"/>
              <a:t>ennis</a:t>
            </a:r>
            <a:r>
              <a:rPr lang="pl-PL" sz="2800" b="1" dirty="0" smtClean="0"/>
              <a:t> </a:t>
            </a:r>
            <a:r>
              <a:rPr lang="pl-PL" sz="2800" b="1" dirty="0" err="1" smtClean="0"/>
              <a:t>players</a:t>
            </a:r>
            <a:endParaRPr lang="pl-PL" sz="28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03130" y="5679583"/>
            <a:ext cx="5235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AGNIESZKA RADWAŃSKA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709373" y="5756856"/>
            <a:ext cx="6330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JERZY JANOWICZ</a:t>
            </a:r>
            <a:endParaRPr lang="pl-PL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1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600" dirty="0" smtClean="0">
                <a:solidFill>
                  <a:srgbClr val="FF99FF"/>
                </a:solidFill>
                <a:latin typeface="Algerian" panose="04020705040A02060702" pitchFamily="82" charset="0"/>
              </a:rPr>
              <a:t>sport</a:t>
            </a:r>
            <a:endParaRPr lang="pl-PL" sz="6600" dirty="0">
              <a:solidFill>
                <a:srgbClr val="FF99FF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Robert Lewandowski „LEWY”</a:t>
            </a:r>
            <a:endParaRPr lang="pl-PL" b="1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60" y="2473799"/>
            <a:ext cx="4653054" cy="3579272"/>
          </a:xfrm>
          <a:ln w="76200">
            <a:solidFill>
              <a:srgbClr val="92D050"/>
            </a:solidFill>
          </a:ln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FF00"/>
                </a:solidFill>
              </a:rPr>
              <a:t>Jakub „KUBA” </a:t>
            </a:r>
            <a:r>
              <a:rPr lang="pl-PL" b="1" dirty="0" err="1" smtClean="0">
                <a:solidFill>
                  <a:srgbClr val="FFFF00"/>
                </a:solidFill>
              </a:rPr>
              <a:t>Błaszczykowski</a:t>
            </a:r>
            <a:endParaRPr lang="pl-PL" b="1" dirty="0">
              <a:solidFill>
                <a:srgbClr val="FFFF00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94" y="2473799"/>
            <a:ext cx="2326875" cy="3516687"/>
          </a:xfrm>
          <a:ln w="76200">
            <a:solidFill>
              <a:srgbClr val="CCFF33"/>
            </a:solidFill>
          </a:ln>
        </p:spPr>
      </p:pic>
      <p:sp>
        <p:nvSpPr>
          <p:cNvPr id="10" name="pole tekstowe 9"/>
          <p:cNvSpPr txBox="1"/>
          <p:nvPr/>
        </p:nvSpPr>
        <p:spPr>
          <a:xfrm>
            <a:off x="1129559" y="6465194"/>
            <a:ext cx="10060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</a:t>
            </a:r>
            <a:r>
              <a:rPr lang="pl-PL" sz="2400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ootball </a:t>
            </a:r>
            <a:r>
              <a:rPr lang="pl-PL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players</a:t>
            </a:r>
            <a:endParaRPr lang="pl-PL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25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600" b="1" dirty="0" smtClean="0">
                <a:solidFill>
                  <a:srgbClr val="FF99FF"/>
                </a:solidFill>
                <a:latin typeface="Algerian" panose="04020705040A02060702" pitchFamily="82" charset="0"/>
              </a:rPr>
              <a:t>sport</a:t>
            </a:r>
            <a:endParaRPr lang="pl-PL" sz="6600" b="1" dirty="0">
              <a:solidFill>
                <a:srgbClr val="FF99FF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3600" dirty="0" smtClean="0">
                <a:solidFill>
                  <a:srgbClr val="3399FF"/>
                </a:solidFill>
                <a:latin typeface="Bauhaus 93" panose="04030905020B02020C02" pitchFamily="82" charset="0"/>
              </a:rPr>
              <a:t>Marcin </a:t>
            </a:r>
            <a:r>
              <a:rPr lang="pl-PL" sz="3600" dirty="0" err="1" smtClean="0">
                <a:solidFill>
                  <a:srgbClr val="3399FF"/>
                </a:solidFill>
                <a:latin typeface="Bauhaus 93" panose="04030905020B02020C02" pitchFamily="82" charset="0"/>
              </a:rPr>
              <a:t>Gortat</a:t>
            </a:r>
            <a:endParaRPr lang="pl-PL" sz="3600" dirty="0">
              <a:solidFill>
                <a:srgbClr val="3399FF"/>
              </a:solidFill>
              <a:latin typeface="Bauhaus 93" panose="04030905020B02020C02" pitchFamily="8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15"/>
          </p:nvPr>
        </p:nvSpPr>
        <p:spPr>
          <a:xfrm>
            <a:off x="1904851" y="3705092"/>
            <a:ext cx="1611081" cy="176843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sz="3600" b="1" dirty="0" smtClean="0">
                <a:solidFill>
                  <a:srgbClr val="3399FF"/>
                </a:solidFill>
                <a:latin typeface="Bauhaus 93" panose="04030905020B02020C02" pitchFamily="82" charset="0"/>
              </a:rPr>
              <a:t>Bartosz Kurek</a:t>
            </a:r>
            <a:endParaRPr lang="pl-PL" sz="3600" b="1" dirty="0">
              <a:solidFill>
                <a:srgbClr val="3399FF"/>
              </a:solidFill>
              <a:latin typeface="Bauhaus 93" panose="04030905020B02020C02" pitchFamily="82" charset="0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half" idx="16"/>
          </p:nvPr>
        </p:nvSpPr>
        <p:spPr>
          <a:xfrm>
            <a:off x="6645500" y="5243759"/>
            <a:ext cx="1321072" cy="724819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sz="3600" dirty="0" smtClean="0">
                <a:solidFill>
                  <a:srgbClr val="3399FF"/>
                </a:solidFill>
                <a:latin typeface="Bauhaus 93" panose="04030905020B02020C02" pitchFamily="82" charset="0"/>
              </a:rPr>
              <a:t>Robert Kubica</a:t>
            </a:r>
            <a:endParaRPr lang="pl-PL" sz="3600" dirty="0">
              <a:solidFill>
                <a:srgbClr val="3399FF"/>
              </a:solidFill>
              <a:latin typeface="Bauhaus 93" panose="04030905020B02020C02" pitchFamily="82" charset="0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17"/>
          </p:nvPr>
        </p:nvSpPr>
        <p:spPr>
          <a:xfrm>
            <a:off x="8171409" y="5859040"/>
            <a:ext cx="3030650" cy="438728"/>
          </a:xfrm>
        </p:spPr>
        <p:txBody>
          <a:bodyPr>
            <a:normAutofit lnSpcReduction="10000"/>
          </a:bodyPr>
          <a:lstStyle/>
          <a:p>
            <a:r>
              <a:rPr lang="pl-PL" sz="2400" b="1" dirty="0" err="1" smtClean="0">
                <a:solidFill>
                  <a:srgbClr val="66FF99"/>
                </a:solidFill>
              </a:rPr>
              <a:t>racing</a:t>
            </a:r>
            <a:r>
              <a:rPr lang="pl-PL" sz="2400" b="1" dirty="0" smtClean="0">
                <a:solidFill>
                  <a:srgbClr val="66FF99"/>
                </a:solidFill>
              </a:rPr>
              <a:t> </a:t>
            </a:r>
            <a:r>
              <a:rPr lang="pl-PL" sz="2400" b="1" dirty="0">
                <a:solidFill>
                  <a:srgbClr val="66FF99"/>
                </a:solidFill>
              </a:rPr>
              <a:t>driver</a:t>
            </a:r>
            <a:endParaRPr lang="pl-PL" sz="2400" dirty="0">
              <a:solidFill>
                <a:srgbClr val="66FF99"/>
              </a:solidFill>
            </a:endParaRPr>
          </a:p>
        </p:txBody>
      </p:sp>
      <p:pic>
        <p:nvPicPr>
          <p:cNvPr id="1026" name="Picture 2" descr="http://parkwodny.zgora.pl/wp-content/gallery/gortat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3" y="2571750"/>
            <a:ext cx="3000778" cy="3309682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oisko.pl/media/cache/70/8b/708b6785f8e61a2cad11f24b9fe2cb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98" y="2571750"/>
            <a:ext cx="2571544" cy="328729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iplsc.com/robert-kubica-na-konferencji-prasowej-po-gp-australii-andnbs/0000K8XOVVUMK1F3-C116-F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409" y="3153823"/>
            <a:ext cx="3030649" cy="208993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1004554" y="6297769"/>
            <a:ext cx="300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66FF99"/>
                </a:solidFill>
              </a:rPr>
              <a:t>basketball </a:t>
            </a:r>
            <a:r>
              <a:rPr lang="pl-PL" sz="2400" b="1" dirty="0" err="1" smtClean="0">
                <a:solidFill>
                  <a:srgbClr val="66FF99"/>
                </a:solidFill>
              </a:rPr>
              <a:t>player</a:t>
            </a:r>
            <a:endParaRPr lang="pl-PL" sz="2400" dirty="0">
              <a:solidFill>
                <a:srgbClr val="66FF99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802598" y="6413679"/>
            <a:ext cx="2571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 smtClean="0">
                <a:solidFill>
                  <a:srgbClr val="66FF99"/>
                </a:solidFill>
              </a:rPr>
              <a:t>volleyball</a:t>
            </a:r>
            <a:r>
              <a:rPr lang="pl-PL" sz="2400" b="1" dirty="0" smtClean="0">
                <a:solidFill>
                  <a:srgbClr val="66FF99"/>
                </a:solidFill>
              </a:rPr>
              <a:t> </a:t>
            </a:r>
            <a:r>
              <a:rPr lang="pl-PL" sz="2400" b="1" dirty="0" err="1">
                <a:solidFill>
                  <a:srgbClr val="66FF99"/>
                </a:solidFill>
              </a:rPr>
              <a:t>player</a:t>
            </a:r>
            <a:endParaRPr lang="pl-PL" sz="2400" dirty="0">
              <a:solidFill>
                <a:srgbClr val="66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000" b="1" dirty="0" smtClean="0">
                <a:solidFill>
                  <a:srgbClr val="FF99FF"/>
                </a:solidFill>
                <a:latin typeface="Algerian" panose="04020705040A02060702" pitchFamily="82" charset="0"/>
              </a:rPr>
              <a:t>Sport</a:t>
            </a:r>
            <a:endParaRPr lang="pl-PL" sz="6000" b="1" dirty="0">
              <a:solidFill>
                <a:srgbClr val="FF99FF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3200" b="1" i="1" dirty="0" smtClean="0">
                <a:solidFill>
                  <a:srgbClr val="9999FF"/>
                </a:solidFill>
              </a:rPr>
              <a:t>Krzysztof Hołowczyc</a:t>
            </a:r>
            <a:endParaRPr lang="pl-PL" sz="3200" b="1" i="1" dirty="0">
              <a:solidFill>
                <a:srgbClr val="9999FF"/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75" y="2457739"/>
            <a:ext cx="4875213" cy="3255384"/>
          </a:xfrm>
          <a:ln w="76200">
            <a:solidFill>
              <a:srgbClr val="009999"/>
            </a:solidFill>
          </a:ln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sz="3200" b="1" i="1" dirty="0" smtClean="0">
                <a:solidFill>
                  <a:srgbClr val="9999FF"/>
                </a:solidFill>
              </a:rPr>
              <a:t>Tomasz Gollob</a:t>
            </a:r>
            <a:endParaRPr lang="pl-PL" sz="3200" b="1" i="1" dirty="0">
              <a:solidFill>
                <a:srgbClr val="9999FF"/>
              </a:solidFill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438" y="2453481"/>
            <a:ext cx="4895850" cy="3263900"/>
          </a:xfrm>
          <a:ln w="76200">
            <a:solidFill>
              <a:srgbClr val="009999"/>
            </a:solidFill>
          </a:ln>
        </p:spPr>
      </p:pic>
      <p:sp>
        <p:nvSpPr>
          <p:cNvPr id="9" name="pole tekstowe 8"/>
          <p:cNvSpPr txBox="1"/>
          <p:nvPr/>
        </p:nvSpPr>
        <p:spPr>
          <a:xfrm>
            <a:off x="1005872" y="6168980"/>
            <a:ext cx="487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FFFF66"/>
                </a:solidFill>
              </a:rPr>
              <a:t>r</a:t>
            </a:r>
            <a:r>
              <a:rPr lang="pl-PL" sz="2800" b="1" dirty="0" smtClean="0">
                <a:solidFill>
                  <a:srgbClr val="FFFF66"/>
                </a:solidFill>
              </a:rPr>
              <a:t>ally </a:t>
            </a:r>
            <a:r>
              <a:rPr lang="pl-PL" sz="2800" b="1" dirty="0">
                <a:solidFill>
                  <a:srgbClr val="FFFF66"/>
                </a:solidFill>
              </a:rPr>
              <a:t>driver</a:t>
            </a:r>
            <a:endParaRPr lang="pl-PL" sz="2800" dirty="0">
              <a:solidFill>
                <a:srgbClr val="FFFF66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294438" y="6194738"/>
            <a:ext cx="4895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FFFF66"/>
                </a:solidFill>
              </a:rPr>
              <a:t>s</a:t>
            </a:r>
            <a:r>
              <a:rPr lang="pl-PL" sz="2800" b="1" dirty="0" smtClean="0">
                <a:solidFill>
                  <a:srgbClr val="FFFF66"/>
                </a:solidFill>
              </a:rPr>
              <a:t>peedway </a:t>
            </a:r>
            <a:r>
              <a:rPr lang="pl-PL" sz="2800" b="1" dirty="0" err="1">
                <a:solidFill>
                  <a:srgbClr val="FFFF66"/>
                </a:solidFill>
              </a:rPr>
              <a:t>rider</a:t>
            </a:r>
            <a:endParaRPr lang="pl-PL" sz="2800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113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600" b="1" dirty="0" smtClean="0">
                <a:solidFill>
                  <a:srgbClr val="FF99FF"/>
                </a:solidFill>
                <a:latin typeface="Algerian" panose="04020705040A02060702" pitchFamily="82" charset="0"/>
              </a:rPr>
              <a:t>Music</a:t>
            </a:r>
            <a:endParaRPr lang="pl-PL" sz="6600" b="1" dirty="0">
              <a:solidFill>
                <a:srgbClr val="FF99FF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b="1" dirty="0" smtClean="0">
                <a:solidFill>
                  <a:srgbClr val="FF3300"/>
                </a:solidFill>
                <a:latin typeface="Rockwell Extra Bold" panose="02060903040505020403" pitchFamily="18" charset="0"/>
              </a:rPr>
              <a:t>Fryderyk Chopin</a:t>
            </a:r>
            <a:endParaRPr lang="pl-PL" sz="2400" b="1" dirty="0">
              <a:solidFill>
                <a:srgbClr val="FF33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l-PL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pl-PL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usician</a:t>
            </a:r>
            <a:r>
              <a:rPr lang="pl-PL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pl-PL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composer</a:t>
            </a:r>
            <a:r>
              <a:rPr lang="pl-PL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pl-PL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virtuos</a:t>
            </a:r>
            <a:r>
              <a:rPr lang="pl-PL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pl-PL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music</a:t>
            </a:r>
            <a:r>
              <a:rPr lang="pl-PL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l-PL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teacher</a:t>
            </a:r>
            <a:endParaRPr lang="pl-PL" sz="2400" dirty="0">
              <a:solidFill>
                <a:schemeClr val="accent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pl-PL" sz="2400" dirty="0">
              <a:solidFill>
                <a:schemeClr val="accent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340180" y="3904106"/>
            <a:ext cx="3503054" cy="576262"/>
          </a:xfrm>
        </p:spPr>
        <p:txBody>
          <a:bodyPr/>
          <a:lstStyle/>
          <a:p>
            <a:r>
              <a:rPr lang="pl-PL" sz="2400" b="1" dirty="0" smtClean="0">
                <a:solidFill>
                  <a:srgbClr val="FF3300"/>
                </a:solidFill>
                <a:latin typeface="Rockwell Extra Bold" panose="02060903040505020403" pitchFamily="18" charset="0"/>
              </a:rPr>
              <a:t>Maryla Rodowicz</a:t>
            </a:r>
            <a:endParaRPr lang="pl-PL" sz="2400" b="1" dirty="0">
              <a:solidFill>
                <a:srgbClr val="FF3300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5" name="Symbol zastępczy obrazu 14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" b="3776"/>
          <a:stretch>
            <a:fillRect/>
          </a:stretch>
        </p:blipFill>
        <p:spPr>
          <a:ln w="76200">
            <a:solidFill>
              <a:srgbClr val="002060"/>
            </a:solidFill>
          </a:ln>
        </p:spPr>
      </p:pic>
      <p:sp>
        <p:nvSpPr>
          <p:cNvPr id="8" name="Symbol zastępczy tekstu 7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pl-PL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singer</a:t>
            </a:r>
            <a:endParaRPr lang="pl-PL" sz="2400" dirty="0">
              <a:solidFill>
                <a:schemeClr val="accent2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>
          <a:xfrm>
            <a:off x="7944488" y="3904106"/>
            <a:ext cx="3414677" cy="576262"/>
          </a:xfrm>
        </p:spPr>
        <p:txBody>
          <a:bodyPr/>
          <a:lstStyle/>
          <a:p>
            <a:r>
              <a:rPr lang="pl-PL" sz="2400" dirty="0" smtClean="0">
                <a:solidFill>
                  <a:srgbClr val="FF3300"/>
                </a:solidFill>
                <a:latin typeface="Rockwell Extra Bold" panose="02060903040505020403" pitchFamily="18" charset="0"/>
              </a:rPr>
              <a:t>Grzegorz Ciechowski</a:t>
            </a:r>
            <a:endParaRPr lang="pl-PL" sz="2400" dirty="0">
              <a:solidFill>
                <a:srgbClr val="FF3300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6" name="Symbol zastępczy obrazu 15"/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9" b="26689"/>
          <a:stretch>
            <a:fillRect/>
          </a:stretch>
        </p:blipFill>
        <p:spPr>
          <a:ln w="76200">
            <a:solidFill>
              <a:srgbClr val="002060"/>
            </a:solidFill>
          </a:ln>
        </p:spPr>
      </p:pic>
      <p:sp>
        <p:nvSpPr>
          <p:cNvPr id="11" name="Symbol zastępczy tekstu 10"/>
          <p:cNvSpPr>
            <a:spLocks noGrp="1"/>
          </p:cNvSpPr>
          <p:nvPr>
            <p:ph type="body" sz="half" idx="20"/>
          </p:nvPr>
        </p:nvSpPr>
        <p:spPr/>
        <p:txBody>
          <a:bodyPr>
            <a:noAutofit/>
          </a:bodyPr>
          <a:lstStyle/>
          <a:p>
            <a:r>
              <a:rPr lang="pl-PL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en-US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usician</a:t>
            </a: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composer, songwriter, music producer, film music composer,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poe</a:t>
            </a:r>
            <a:r>
              <a:rPr lang="pl-PL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endParaRPr lang="pl-PL" sz="2400" dirty="0">
              <a:solidFill>
                <a:schemeClr val="accent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Symbol zastępczy obrazu 16"/>
          <p:cNvSpPr>
            <a:spLocks noGrp="1"/>
          </p:cNvSpPr>
          <p:nvPr>
            <p:ph type="pic" idx="15"/>
          </p:nvPr>
        </p:nvSpPr>
        <p:spPr/>
      </p:sp>
      <p:pic>
        <p:nvPicPr>
          <p:cNvPr id="18" name="Symbol zastępczy obrazu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0" b="10950"/>
          <a:stretch>
            <a:fillRect/>
          </a:stretch>
        </p:blipFill>
        <p:spPr>
          <a:xfrm>
            <a:off x="1015788" y="1942284"/>
            <a:ext cx="3092368" cy="1602954"/>
          </a:xfrm>
          <a:prstGeom prst="roundRect">
            <a:avLst>
              <a:gd name="adj" fmla="val 1858"/>
            </a:avLst>
          </a:prstGeom>
          <a:ln w="76200">
            <a:solidFill>
              <a:srgbClr val="002060"/>
            </a:solidFill>
          </a:ln>
          <a:effectLst>
            <a:outerShdw blurRad="38100" dist="25400" dir="4440000">
              <a:srgbClr val="000000">
                <a:alpha val="3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473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600" b="1" dirty="0">
                <a:solidFill>
                  <a:srgbClr val="FF99FF"/>
                </a:solidFill>
                <a:latin typeface="Algerian" panose="04020705040A02060702" pitchFamily="82" charset="0"/>
              </a:rPr>
              <a:t>Music</a:t>
            </a:r>
            <a:endParaRPr lang="pl-PL" sz="66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Marek Piekarczyk</a:t>
            </a:r>
            <a:endParaRPr lang="pl-PL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Czesław Niemen</a:t>
            </a:r>
            <a:endParaRPr lang="pl-PL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967" y="2482290"/>
            <a:ext cx="4972590" cy="3372923"/>
          </a:xfrm>
          <a:ln w="76200">
            <a:solidFill>
              <a:srgbClr val="FF0000"/>
            </a:solidFill>
          </a:ln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70" y="2539497"/>
            <a:ext cx="4993547" cy="3315716"/>
          </a:xfrm>
          <a:ln w="76200">
            <a:solidFill>
              <a:srgbClr val="FF0000"/>
            </a:solidFill>
          </a:ln>
        </p:spPr>
      </p:pic>
      <p:sp>
        <p:nvSpPr>
          <p:cNvPr id="11" name="pole tekstowe 10"/>
          <p:cNvSpPr txBox="1"/>
          <p:nvPr/>
        </p:nvSpPr>
        <p:spPr>
          <a:xfrm>
            <a:off x="913796" y="6246254"/>
            <a:ext cx="4968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</a:t>
            </a:r>
            <a:r>
              <a:rPr lang="pl-PL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ock </a:t>
            </a:r>
            <a:r>
              <a:rPr lang="pl-PL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singer</a:t>
            </a:r>
            <a:endParaRPr lang="pl-PL" sz="2400" dirty="0">
              <a:solidFill>
                <a:schemeClr val="accent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940817" y="5957366"/>
            <a:ext cx="5787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singer</a:t>
            </a:r>
            <a:r>
              <a:rPr lang="pl-PL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pl-PL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composer</a:t>
            </a:r>
            <a:r>
              <a:rPr lang="pl-PL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pl-PL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multiinstrumentalist</a:t>
            </a:r>
            <a:r>
              <a:rPr lang="pl-PL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</a:t>
            </a:r>
            <a:r>
              <a:rPr lang="pl-PL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songswriter</a:t>
            </a:r>
            <a:endParaRPr lang="pl-PL" sz="2400" dirty="0">
              <a:solidFill>
                <a:schemeClr val="accent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1564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emny błękit">
  <a:themeElements>
    <a:clrScheme name="Ciemny błękit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Ciemny błękit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emny błękit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Ciemny błękit</Template>
  <TotalTime>253</TotalTime>
  <Words>320</Words>
  <Application>Microsoft Office PowerPoint</Application>
  <PresentationFormat>Panoramiczny</PresentationFormat>
  <Paragraphs>122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47" baseType="lpstr">
      <vt:lpstr>Arial Unicode MS</vt:lpstr>
      <vt:lpstr>Aharoni</vt:lpstr>
      <vt:lpstr>Algerian</vt:lpstr>
      <vt:lpstr>Arial Black</vt:lpstr>
      <vt:lpstr>Baskerville Old Face</vt:lpstr>
      <vt:lpstr>Bauhaus 93</vt:lpstr>
      <vt:lpstr>Bernard MT Condensed</vt:lpstr>
      <vt:lpstr>Bookman Old Style</vt:lpstr>
      <vt:lpstr>Britannic Bold</vt:lpstr>
      <vt:lpstr>Calisto MT</vt:lpstr>
      <vt:lpstr>Century Gothic</vt:lpstr>
      <vt:lpstr>Century Schoolbook</vt:lpstr>
      <vt:lpstr>Comic Sans MS</vt:lpstr>
      <vt:lpstr>Cooper Black</vt:lpstr>
      <vt:lpstr>Forte</vt:lpstr>
      <vt:lpstr>Goudy Stout</vt:lpstr>
      <vt:lpstr>Monotype Corsiva</vt:lpstr>
      <vt:lpstr>Ravie</vt:lpstr>
      <vt:lpstr>Rockwell Extra Bold</vt:lpstr>
      <vt:lpstr>Showcard Gothic</vt:lpstr>
      <vt:lpstr>Snap ITC</vt:lpstr>
      <vt:lpstr>Trebuchet MS</vt:lpstr>
      <vt:lpstr>Wide Latin</vt:lpstr>
      <vt:lpstr>Wingdings 2</vt:lpstr>
      <vt:lpstr>Ciemny błękit</vt:lpstr>
      <vt:lpstr>THE LIST OF FAMOUS POLISH PEOPLE</vt:lpstr>
      <vt:lpstr>LITERATURE</vt:lpstr>
      <vt:lpstr>sport</vt:lpstr>
      <vt:lpstr>sport</vt:lpstr>
      <vt:lpstr>sport</vt:lpstr>
      <vt:lpstr>sport</vt:lpstr>
      <vt:lpstr>Sport</vt:lpstr>
      <vt:lpstr>Music</vt:lpstr>
      <vt:lpstr>Music</vt:lpstr>
      <vt:lpstr>music</vt:lpstr>
      <vt:lpstr>Science</vt:lpstr>
      <vt:lpstr>Film and theatre</vt:lpstr>
      <vt:lpstr>Film and theatre</vt:lpstr>
      <vt:lpstr>Film and theatre</vt:lpstr>
      <vt:lpstr>politics</vt:lpstr>
      <vt:lpstr>Historical figures</vt:lpstr>
      <vt:lpstr>art</vt:lpstr>
      <vt:lpstr>art</vt:lpstr>
      <vt:lpstr>Art</vt:lpstr>
      <vt:lpstr>art</vt:lpstr>
      <vt:lpstr>diverse</vt:lpstr>
      <vt:lpstr>Diverse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LIST OF FAMOUS POLISH PEOPLE</dc:title>
  <dc:creator>gimnazjumkw</dc:creator>
  <cp:lastModifiedBy>gimnazjumkw</cp:lastModifiedBy>
  <cp:revision>40</cp:revision>
  <dcterms:created xsi:type="dcterms:W3CDTF">2014-05-28T17:08:35Z</dcterms:created>
  <dcterms:modified xsi:type="dcterms:W3CDTF">2014-05-29T18:30:45Z</dcterms:modified>
</cp:coreProperties>
</file>