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0"/>
  </p:notesMasterIdLst>
  <p:sldIdLst>
    <p:sldId id="265" r:id="rId2"/>
    <p:sldId id="257" r:id="rId3"/>
    <p:sldId id="258" r:id="rId4"/>
    <p:sldId id="259" r:id="rId5"/>
    <p:sldId id="262" r:id="rId6"/>
    <p:sldId id="263" r:id="rId7"/>
    <p:sldId id="264" r:id="rId8"/>
    <p:sldId id="266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908" autoAdjust="0"/>
  </p:normalViewPr>
  <p:slideViewPr>
    <p:cSldViewPr snapToGrid="0">
      <p:cViewPr varScale="1">
        <p:scale>
          <a:sx n="35" d="100"/>
          <a:sy n="35" d="100"/>
        </p:scale>
        <p:origin x="120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C1360-DA2B-4DBA-921D-5C3B2D158206}" type="datetimeFigureOut">
              <a:rPr lang="pl-PL" smtClean="0"/>
              <a:t>2013-08-21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2CAA1-D95F-43C9-9E45-24507378F7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6795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2CAA1-D95F-43C9-9E45-24507378F7DB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4760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2CAA1-D95F-43C9-9E45-24507378F7DB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2883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7898-FC7C-4EC2-93E7-7635D8BE4B13}" type="datetimeFigureOut">
              <a:rPr lang="pl-PL" smtClean="0"/>
              <a:t>2013-08-21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EFDC-A0B6-4549-8270-B76C7AACE7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3431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7898-FC7C-4EC2-93E7-7635D8BE4B13}" type="datetimeFigureOut">
              <a:rPr lang="pl-PL" smtClean="0"/>
              <a:t>2013-08-21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EFDC-A0B6-4549-8270-B76C7AACE7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9706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7898-FC7C-4EC2-93E7-7635D8BE4B13}" type="datetimeFigureOut">
              <a:rPr lang="pl-PL" smtClean="0"/>
              <a:t>2013-08-21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EFDC-A0B6-4549-8270-B76C7AACE76C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134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7898-FC7C-4EC2-93E7-7635D8BE4B13}" type="datetimeFigureOut">
              <a:rPr lang="pl-PL" smtClean="0"/>
              <a:t>2013-08-21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EFDC-A0B6-4549-8270-B76C7AACE7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9299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7898-FC7C-4EC2-93E7-7635D8BE4B13}" type="datetimeFigureOut">
              <a:rPr lang="pl-PL" smtClean="0"/>
              <a:t>2013-08-21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EFDC-A0B6-4549-8270-B76C7AACE76C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1752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7898-FC7C-4EC2-93E7-7635D8BE4B13}" type="datetimeFigureOut">
              <a:rPr lang="pl-PL" smtClean="0"/>
              <a:t>2013-08-21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EFDC-A0B6-4549-8270-B76C7AACE7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4797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7898-FC7C-4EC2-93E7-7635D8BE4B13}" type="datetimeFigureOut">
              <a:rPr lang="pl-PL" smtClean="0"/>
              <a:t>2013-08-21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EFDC-A0B6-4549-8270-B76C7AACE7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8632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7898-FC7C-4EC2-93E7-7635D8BE4B13}" type="datetimeFigureOut">
              <a:rPr lang="pl-PL" smtClean="0"/>
              <a:t>2013-08-21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EFDC-A0B6-4549-8270-B76C7AACE7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0092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7898-FC7C-4EC2-93E7-7635D8BE4B13}" type="datetimeFigureOut">
              <a:rPr lang="pl-PL" smtClean="0"/>
              <a:t>2013-08-21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EFDC-A0B6-4549-8270-B76C7AACE7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7444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7898-FC7C-4EC2-93E7-7635D8BE4B13}" type="datetimeFigureOut">
              <a:rPr lang="pl-PL" smtClean="0"/>
              <a:t>2013-08-21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EFDC-A0B6-4549-8270-B76C7AACE7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9606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7898-FC7C-4EC2-93E7-7635D8BE4B13}" type="datetimeFigureOut">
              <a:rPr lang="pl-PL" smtClean="0"/>
              <a:t>2013-08-21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EFDC-A0B6-4549-8270-B76C7AACE7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852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7898-FC7C-4EC2-93E7-7635D8BE4B13}" type="datetimeFigureOut">
              <a:rPr lang="pl-PL" smtClean="0"/>
              <a:t>2013-08-21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EFDC-A0B6-4549-8270-B76C7AACE7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8569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7898-FC7C-4EC2-93E7-7635D8BE4B13}" type="datetimeFigureOut">
              <a:rPr lang="pl-PL" smtClean="0"/>
              <a:t>2013-08-21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EFDC-A0B6-4549-8270-B76C7AACE7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0078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7898-FC7C-4EC2-93E7-7635D8BE4B13}" type="datetimeFigureOut">
              <a:rPr lang="pl-PL" smtClean="0"/>
              <a:t>2013-08-21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EFDC-A0B6-4549-8270-B76C7AACE7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8612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7898-FC7C-4EC2-93E7-7635D8BE4B13}" type="datetimeFigureOut">
              <a:rPr lang="pl-PL" smtClean="0"/>
              <a:t>2013-08-21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EFDC-A0B6-4549-8270-B76C7AACE7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2041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7898-FC7C-4EC2-93E7-7635D8BE4B13}" type="datetimeFigureOut">
              <a:rPr lang="pl-PL" smtClean="0"/>
              <a:t>2013-08-21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EFDC-A0B6-4549-8270-B76C7AACE7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4548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C7898-FC7C-4EC2-93E7-7635D8BE4B13}" type="datetimeFigureOut">
              <a:rPr lang="pl-PL" smtClean="0"/>
              <a:t>2013-08-21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15AEFDC-A0B6-4549-8270-B76C7AACE7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312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705" y="0"/>
            <a:ext cx="9271018" cy="487898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3538"/>
            <a:ext cx="2962642" cy="4044462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3639976" y="1018186"/>
            <a:ext cx="8059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 smtClean="0">
                <a:solidFill>
                  <a:srgbClr val="00FF00"/>
                </a:solidFill>
                <a:latin typeface="Algerian" panose="04020705040A02060702" pitchFamily="82" charset="0"/>
              </a:rPr>
              <a:t>         </a:t>
            </a:r>
            <a:r>
              <a:rPr lang="pl-PL" sz="60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bl">
                    <a:schemeClr val="accent5"/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The </a:t>
            </a:r>
            <a:r>
              <a:rPr lang="pl-PL" sz="6000" b="1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bl">
                    <a:schemeClr val="accent5"/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Polish</a:t>
            </a:r>
            <a:r>
              <a:rPr lang="pl-PL" sz="60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bl">
                    <a:schemeClr val="accent5"/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pl-PL" sz="6000" b="1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bl">
                    <a:schemeClr val="accent5"/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Eagle</a:t>
            </a:r>
            <a:endParaRPr lang="pl-PL" sz="6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310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453662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 smtClean="0"/>
              <a:t>   </a:t>
            </a:r>
            <a:r>
              <a:rPr lang="pl-PL" sz="8000" b="1" dirty="0" err="1" smtClean="0">
                <a:latin typeface="Castellar" panose="020A0402060406010301" pitchFamily="18" charset="0"/>
              </a:rPr>
              <a:t>B</a:t>
            </a:r>
            <a:r>
              <a:rPr lang="pl-PL" sz="8000" b="1" dirty="0" err="1" smtClean="0"/>
              <a:t>iograph</a:t>
            </a:r>
            <a:r>
              <a:rPr lang="pl-PL" sz="8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pl-PL" sz="8000" b="1" dirty="0">
              <a:latin typeface="Blackadder ITC" panose="04020505051007020D02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pl-PL" dirty="0"/>
              <a:t>Adam was </a:t>
            </a:r>
            <a:r>
              <a:rPr lang="pl-PL" dirty="0" err="1"/>
              <a:t>born</a:t>
            </a:r>
            <a:r>
              <a:rPr lang="pl-PL" dirty="0"/>
              <a:t> on 3 </a:t>
            </a:r>
            <a:r>
              <a:rPr lang="pl-PL" dirty="0" err="1"/>
              <a:t>December</a:t>
            </a:r>
            <a:r>
              <a:rPr lang="pl-PL" dirty="0"/>
              <a:t> 1977 in Wisła. His </a:t>
            </a:r>
            <a:r>
              <a:rPr lang="pl-PL" dirty="0" err="1"/>
              <a:t>adventure</a:t>
            </a:r>
            <a:r>
              <a:rPr lang="pl-PL" dirty="0"/>
              <a:t> with the sport </a:t>
            </a:r>
            <a:r>
              <a:rPr lang="pl-PL" dirty="0" err="1"/>
              <a:t>has</a:t>
            </a:r>
            <a:r>
              <a:rPr lang="pl-PL" dirty="0"/>
              <a:t> </a:t>
            </a:r>
            <a:r>
              <a:rPr lang="pl-PL" dirty="0" err="1"/>
              <a:t>already</a:t>
            </a:r>
            <a:r>
              <a:rPr lang="pl-PL" dirty="0"/>
              <a:t> </a:t>
            </a:r>
            <a:r>
              <a:rPr lang="pl-PL" dirty="0" err="1"/>
              <a:t>begun</a:t>
            </a:r>
            <a:r>
              <a:rPr lang="pl-PL" dirty="0"/>
              <a:t> </a:t>
            </a:r>
            <a:r>
              <a:rPr lang="pl-PL" dirty="0" err="1"/>
              <a:t>since</a:t>
            </a:r>
            <a:r>
              <a:rPr lang="pl-PL" dirty="0"/>
              <a:t> he was a </a:t>
            </a:r>
            <a:r>
              <a:rPr lang="pl-PL" dirty="0" err="1"/>
              <a:t>young</a:t>
            </a:r>
            <a:r>
              <a:rPr lang="pl-PL" dirty="0"/>
              <a:t> </a:t>
            </a:r>
            <a:r>
              <a:rPr lang="pl-PL" dirty="0" err="1"/>
              <a:t>child</a:t>
            </a:r>
            <a:r>
              <a:rPr lang="pl-PL" dirty="0"/>
              <a:t>. The </a:t>
            </a:r>
            <a:r>
              <a:rPr lang="pl-PL" dirty="0" err="1"/>
              <a:t>first</a:t>
            </a:r>
            <a:r>
              <a:rPr lang="pl-PL" dirty="0"/>
              <a:t> </a:t>
            </a:r>
            <a:r>
              <a:rPr lang="pl-PL" dirty="0" err="1"/>
              <a:t>ski</a:t>
            </a:r>
            <a:r>
              <a:rPr lang="pl-PL" dirty="0"/>
              <a:t> </a:t>
            </a:r>
            <a:r>
              <a:rPr lang="pl-PL" dirty="0" err="1"/>
              <a:t>jump</a:t>
            </a:r>
            <a:r>
              <a:rPr lang="pl-PL" dirty="0"/>
              <a:t> </a:t>
            </a:r>
            <a:r>
              <a:rPr lang="pl-PL" dirty="0" err="1"/>
              <a:t>gave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the </a:t>
            </a:r>
            <a:r>
              <a:rPr lang="pl-PL" dirty="0" err="1"/>
              <a:t>age</a:t>
            </a:r>
            <a:r>
              <a:rPr lang="pl-PL" dirty="0"/>
              <a:t> of </a:t>
            </a:r>
            <a:r>
              <a:rPr lang="pl-PL" dirty="0" err="1"/>
              <a:t>six</a:t>
            </a:r>
            <a:r>
              <a:rPr lang="pl-PL" dirty="0"/>
              <a:t>. As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turned</a:t>
            </a:r>
            <a:r>
              <a:rPr lang="pl-PL" dirty="0"/>
              <a:t> out </a:t>
            </a:r>
            <a:r>
              <a:rPr lang="pl-PL" dirty="0" err="1"/>
              <a:t>it</a:t>
            </a:r>
            <a:r>
              <a:rPr lang="pl-PL" dirty="0"/>
              <a:t> was the </a:t>
            </a:r>
            <a:r>
              <a:rPr lang="pl-PL" dirty="0" err="1"/>
              <a:t>beginning</a:t>
            </a:r>
            <a:r>
              <a:rPr lang="pl-PL" dirty="0"/>
              <a:t> of a </a:t>
            </a:r>
            <a:r>
              <a:rPr lang="pl-PL" dirty="0" err="1"/>
              <a:t>spectacular</a:t>
            </a:r>
            <a:r>
              <a:rPr lang="pl-PL" dirty="0"/>
              <a:t> </a:t>
            </a:r>
            <a:r>
              <a:rPr lang="pl-PL" dirty="0" err="1"/>
              <a:t>international</a:t>
            </a:r>
            <a:r>
              <a:rPr lang="pl-PL" dirty="0"/>
              <a:t> </a:t>
            </a:r>
            <a:r>
              <a:rPr lang="pl-PL" dirty="0" err="1"/>
              <a:t>career</a:t>
            </a:r>
            <a:r>
              <a:rPr lang="pl-PL" dirty="0"/>
              <a:t>. In 1995 he </a:t>
            </a:r>
            <a:r>
              <a:rPr lang="pl-PL" dirty="0" err="1"/>
              <a:t>made</a:t>
            </a:r>
            <a:r>
              <a:rPr lang="pl-PL" dirty="0"/>
              <a:t> </a:t>
            </a:r>
            <a:r>
              <a:rPr lang="pl-PL" dirty="0" err="1"/>
              <a:t>his</a:t>
            </a:r>
            <a:r>
              <a:rPr lang="pl-PL" dirty="0"/>
              <a:t> </a:t>
            </a:r>
            <a:r>
              <a:rPr lang="pl-PL" dirty="0" err="1"/>
              <a:t>debut</a:t>
            </a:r>
            <a:r>
              <a:rPr lang="pl-PL" dirty="0"/>
              <a:t> in the World </a:t>
            </a:r>
            <a:r>
              <a:rPr lang="pl-PL" dirty="0" err="1"/>
              <a:t>Cup</a:t>
            </a:r>
            <a:r>
              <a:rPr lang="pl-PL" dirty="0"/>
              <a:t> in Innsbruck. A </a:t>
            </a:r>
            <a:r>
              <a:rPr lang="pl-PL" dirty="0" err="1"/>
              <a:t>year</a:t>
            </a:r>
            <a:r>
              <a:rPr lang="pl-PL" dirty="0"/>
              <a:t> </a:t>
            </a:r>
            <a:r>
              <a:rPr lang="pl-PL" dirty="0" err="1"/>
              <a:t>later</a:t>
            </a:r>
            <a:r>
              <a:rPr lang="pl-PL" dirty="0"/>
              <a:t>, </a:t>
            </a:r>
            <a:r>
              <a:rPr lang="pl-PL" dirty="0" err="1"/>
              <a:t>fans</a:t>
            </a:r>
            <a:r>
              <a:rPr lang="pl-PL" dirty="0"/>
              <a:t> </a:t>
            </a:r>
            <a:r>
              <a:rPr lang="pl-PL" dirty="0" err="1"/>
              <a:t>have</a:t>
            </a:r>
            <a:r>
              <a:rPr lang="pl-PL" dirty="0"/>
              <a:t> </a:t>
            </a:r>
            <a:r>
              <a:rPr lang="pl-PL" dirty="0" err="1"/>
              <a:t>watched</a:t>
            </a:r>
            <a:r>
              <a:rPr lang="pl-PL" dirty="0"/>
              <a:t> the real </a:t>
            </a:r>
            <a:r>
              <a:rPr lang="pl-PL" dirty="0" err="1"/>
              <a:t>explosion</a:t>
            </a:r>
            <a:r>
              <a:rPr lang="pl-PL" dirty="0"/>
              <a:t> of talent and </a:t>
            </a:r>
            <a:r>
              <a:rPr lang="pl-PL" dirty="0" err="1"/>
              <a:t>more</a:t>
            </a:r>
            <a:r>
              <a:rPr lang="pl-PL" dirty="0"/>
              <a:t> </a:t>
            </a:r>
            <a:r>
              <a:rPr lang="pl-PL" dirty="0" err="1"/>
              <a:t>success</a:t>
            </a:r>
            <a:r>
              <a:rPr lang="pl-PL" dirty="0"/>
              <a:t>. </a:t>
            </a:r>
            <a:r>
              <a:rPr lang="pl-PL" dirty="0" err="1"/>
              <a:t>Today</a:t>
            </a:r>
            <a:r>
              <a:rPr lang="pl-PL" dirty="0"/>
              <a:t>, Adam </a:t>
            </a:r>
            <a:r>
              <a:rPr lang="pl-PL" dirty="0" err="1"/>
              <a:t>is</a:t>
            </a:r>
            <a:r>
              <a:rPr lang="pl-PL" dirty="0"/>
              <a:t> the most </a:t>
            </a:r>
            <a:r>
              <a:rPr lang="pl-PL" dirty="0" err="1"/>
              <a:t>successful</a:t>
            </a:r>
            <a:r>
              <a:rPr lang="pl-PL" dirty="0"/>
              <a:t> sportsman in the </a:t>
            </a:r>
            <a:r>
              <a:rPr lang="pl-PL" dirty="0" err="1"/>
              <a:t>discipline</a:t>
            </a:r>
            <a:r>
              <a:rPr lang="pl-PL" dirty="0"/>
              <a:t> of </a:t>
            </a:r>
            <a:r>
              <a:rPr lang="pl-PL" dirty="0" err="1"/>
              <a:t>ski</a:t>
            </a:r>
            <a:r>
              <a:rPr lang="pl-PL" dirty="0"/>
              <a:t> jumping.</a:t>
            </a:r>
          </a:p>
          <a:p>
            <a:pPr fontAlgn="t"/>
            <a:r>
              <a:rPr lang="pl-PL" dirty="0"/>
              <a:t>His life motto </a:t>
            </a:r>
            <a:r>
              <a:rPr lang="pl-PL" dirty="0" err="1"/>
              <a:t>is</a:t>
            </a:r>
            <a:r>
              <a:rPr lang="pl-PL" dirty="0"/>
              <a:t> “Be </a:t>
            </a:r>
            <a:r>
              <a:rPr lang="pl-PL" dirty="0" err="1"/>
              <a:t>good</a:t>
            </a:r>
            <a:r>
              <a:rPr lang="pl-PL" dirty="0"/>
              <a:t> and </a:t>
            </a:r>
            <a:r>
              <a:rPr lang="pl-PL" dirty="0" err="1"/>
              <a:t>just</a:t>
            </a:r>
            <a:r>
              <a:rPr lang="pl-PL" dirty="0"/>
              <a:t>”.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372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8900" dirty="0" err="1">
                <a:latin typeface="Castellar" panose="020A0402060406010301" pitchFamily="18" charset="0"/>
              </a:rPr>
              <a:t>C</a:t>
            </a:r>
            <a:r>
              <a:rPr lang="pl-PL" sz="8900" dirty="0" err="1"/>
              <a:t>areer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533288"/>
          </a:xfrm>
        </p:spPr>
        <p:txBody>
          <a:bodyPr>
            <a:normAutofit/>
          </a:bodyPr>
          <a:lstStyle/>
          <a:p>
            <a:pPr fontAlgn="t"/>
            <a:r>
              <a:rPr lang="en-US" dirty="0"/>
              <a:t>The most important of </a:t>
            </a:r>
            <a:r>
              <a:rPr lang="en-US" dirty="0" err="1"/>
              <a:t>Małysz's</a:t>
            </a:r>
            <a:r>
              <a:rPr lang="en-US" dirty="0"/>
              <a:t> successes are </a:t>
            </a:r>
            <a:endParaRPr lang="pl-PL" dirty="0"/>
          </a:p>
          <a:p>
            <a:pPr fontAlgn="t"/>
            <a:r>
              <a:rPr lang="en-US" dirty="0"/>
              <a:t>- 4 individual Olympic Games medals, </a:t>
            </a:r>
            <a:endParaRPr lang="pl-PL" dirty="0"/>
          </a:p>
          <a:p>
            <a:pPr fontAlgn="t"/>
            <a:r>
              <a:rPr lang="en-US" dirty="0"/>
              <a:t>- 4 individual World Championships gold medals (all-time record), </a:t>
            </a:r>
            <a:endParaRPr lang="pl-PL" dirty="0"/>
          </a:p>
          <a:p>
            <a:pPr fontAlgn="t"/>
            <a:r>
              <a:rPr lang="en-US" dirty="0"/>
              <a:t>- 4 individual World Cup titles (all-time record shared with </a:t>
            </a:r>
            <a:r>
              <a:rPr lang="en-US" dirty="0" err="1"/>
              <a:t>Matti</a:t>
            </a:r>
            <a:r>
              <a:rPr lang="en-US" dirty="0"/>
              <a:t> </a:t>
            </a:r>
            <a:r>
              <a:rPr lang="en-US" dirty="0" err="1"/>
              <a:t>Nykänen</a:t>
            </a:r>
            <a:r>
              <a:rPr lang="en-US" dirty="0"/>
              <a:t>), </a:t>
            </a:r>
            <a:endParaRPr lang="pl-PL" dirty="0"/>
          </a:p>
          <a:p>
            <a:pPr fontAlgn="t"/>
            <a:r>
              <a:rPr lang="en-US" dirty="0"/>
              <a:t>- 39 individual competition wins</a:t>
            </a:r>
            <a:endParaRPr lang="pl-PL" dirty="0"/>
          </a:p>
          <a:p>
            <a:pPr fontAlgn="t"/>
            <a:r>
              <a:rPr lang="en-US" dirty="0"/>
              <a:t>-  92 podiums in total. </a:t>
            </a:r>
            <a:endParaRPr lang="pl-PL" dirty="0"/>
          </a:p>
          <a:p>
            <a:pPr fontAlgn="t"/>
            <a:r>
              <a:rPr lang="en-US" dirty="0"/>
              <a:t>After concluding his ski-jumping career in 2011 he appeared in Dakar Rally in 2012 and 2013 reaching 37 and 15 respectively. 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016198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Adam Małysz and </a:t>
            </a:r>
            <a:r>
              <a:rPr lang="pl-PL" dirty="0" err="1" smtClean="0"/>
              <a:t>his</a:t>
            </a:r>
            <a:r>
              <a:rPr lang="pl-PL" dirty="0" smtClean="0"/>
              <a:t> </a:t>
            </a:r>
            <a:r>
              <a:rPr lang="pl-PL" dirty="0" err="1" smtClean="0"/>
              <a:t>fans</a:t>
            </a:r>
            <a:endParaRPr lang="pl-PL" dirty="0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0340"/>
            <a:ext cx="5715000" cy="3429000"/>
          </a:xfr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781" y="0"/>
            <a:ext cx="2466975" cy="184785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551" y="3237181"/>
            <a:ext cx="3879449" cy="3620819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50" y="4814522"/>
            <a:ext cx="3625035" cy="2043478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301" y="3154631"/>
            <a:ext cx="3905250" cy="2619375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537" y="464769"/>
            <a:ext cx="3333428" cy="250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7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400" dirty="0" smtClean="0"/>
              <a:t> Adam </a:t>
            </a:r>
            <a:r>
              <a:rPr lang="pl-PL" sz="4400" smtClean="0"/>
              <a:t>Małysz’s </a:t>
            </a:r>
            <a:r>
              <a:rPr lang="pl-PL" sz="4400" dirty="0" err="1" smtClean="0"/>
              <a:t>last</a:t>
            </a:r>
            <a:r>
              <a:rPr lang="pl-PL" sz="4400" dirty="0" smtClean="0"/>
              <a:t> </a:t>
            </a:r>
            <a:r>
              <a:rPr lang="pl-PL" sz="4400" dirty="0" err="1" smtClean="0"/>
              <a:t>jump</a:t>
            </a:r>
            <a:r>
              <a:rPr lang="pl-PL" sz="4400" dirty="0" smtClean="0"/>
              <a:t> </a:t>
            </a:r>
            <a:endParaRPr lang="pl-PL" sz="4400" dirty="0"/>
          </a:p>
        </p:txBody>
      </p:sp>
      <p:pic>
        <p:nvPicPr>
          <p:cNvPr id="4" name="Ostatni skok Adama Małysza Zakopane 2011 Last Jump Adam Malysz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9231" y="1582616"/>
            <a:ext cx="8229599" cy="4459410"/>
          </a:xfrm>
        </p:spPr>
      </p:pic>
    </p:spTree>
    <p:extLst>
      <p:ext uri="{BB962C8B-B14F-4D97-AF65-F5344CB8AC3E}">
        <p14:creationId xmlns:p14="http://schemas.microsoft.com/office/powerpoint/2010/main" val="159425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err="1" smtClean="0"/>
              <a:t>Successor</a:t>
            </a:r>
            <a:r>
              <a:rPr lang="pl-PL" dirty="0" smtClean="0"/>
              <a:t> of Adam Małysz – Kamil Stoch </a:t>
            </a:r>
            <a:endParaRPr lang="pl-PL" dirty="0"/>
          </a:p>
        </p:txBody>
      </p:sp>
      <p:pic>
        <p:nvPicPr>
          <p:cNvPr id="1026" name="Picture 2" descr="https://encrypted-tbn0.gstatic.com/images?q=tbn:ANd9GcRjfp72JJ02cxcmlaXiTyoyzWfFOqkRa9XGciquxlwoTLwLfbQ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064" y="1270001"/>
            <a:ext cx="4356898" cy="317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data:image/jpeg;base64,/9j/4AAQSkZJRgABAQAAAQABAAD/2wCEAAkGBhQSERUUEhQVFRQUGBwaGBgXFhoWFxwcHBgYFxwYFxgXHCYfGB0jHBcYHy8gIycpLCwvFR4xNTAqNSYrLCkBCQoKDgwOGg8PGikkHBwqKSksLCkpLCksKSkpKSwpLCwpKSkpLCkpKSkpKSwpLCkpKSwpKSksLCk2LDUsKSkpKf/AABEIAIkBbwMBIgACEQEDEQH/xAAcAAABBAMBAAAAAAAAAAAAAAAGAgQFBwABAwj/xABOEAACAQIDBQQFCAcEBwgDAAABAhEAAwQSIQUGMUFREyJhcQcygZGhQlJykrHB0fAUIzNTc4KyFTRi4TVDRKKzwvEWF1R0g7TS1Ag2o//EABoBAAMBAQEBAAAAAAAAAAAAAAABAgMEBQb/xAAqEQACAgICAgECBQUAAAAAAAAAAQIRAyESMQRBIhNRBTJhcdEUIzPh8P/aAAwDAQACEQMRAD8ApwitVMDd3EH/AFNz6ppQ3WxR4WLnurPkaOJCVjDpU8NzcWeFh/hShuJjDwsN8PxqrJoHorCIoj/7BY0/6gj2j8a6r6OsaZ/UmfpCmIGA9bdp1JmigejPHfux9auh9F2NAJKoABJJbgOPTwooAUS3OvKlxypV2BoOAos3Zw2GGEN6+AGW4QpmS/dByKgMkAkEnQd4anhQ3RUI8nV0RGydzMXiVzWbJKgxmJVVnoCxE+ymeN3dv2mK3LTK0xwnw4jSrT2Lvbh1W6ynEOqKM0IgGpIXKC4jgRoOR5RUXtY38yrbwc5mMu7G40EtJYWjFvmZE+odeNcmPJmeSSklx9Hc/HwKLqTf7IrTF4VrbFHGVl0I00PTSuatU7vthmXEy4UMygnKzsCddf1gBGgAjgIoeBrrPPkqdHfLNIdKXZYSJ4c/Lmasux6H86qwxEqQCDljQiR8KBFYHy0rJ91WovoZHO+fqilj0MJ+/b3D8KB0VRWBattPQvZ53n+H4Us+huxOt258Pwp0Ip9krgaupfQ3hudy57x+FKHoZwnN7n1qAKSmt1dw9DuD63D/ADGuyeh/BdH+sfxoAos1vLV6L6JcEOKN9Y/jXdPRRgP3Z+sfxoAoNhWRXoD/ALrcAP8AVT7T+NKX0Z4D9wKAPPlKFeh/+7jAfuF91bHo+wI/2dPcKAPO0VqvR1vcPA/+HT3Cl/8AYnBD/Z7f1RQOjzfWAV6TTdHB/wDh7f1RXZd1cIOFi39UUBR5nArAlemDu5hgdLFuPoiuq7Cw/wC5T6ooCjzEENYEPQ16eGx7A4Wk9wrBsyz+7T3UAeY+zbofdWdg3Q+416f/ALNtfu191J/s+1w7NfdQI8yDDtPqt9U1v9EfkjfVP4V6dGBt/u191b/Q7Y+QvupDo8xjA3P3bn+Vvwpa7MuxpaufUb8K9NLhk+YvuFdDYX5q+4UWB5hXZN791c+o34UtdiXz/qbv1G/CvTJsr81fcKXaQT6o9wosKEFR0FKWKzJSstMDWaszVgt1jkAammBotSZprd2lbXiaVhtpWn4OJ6UrAdTUHvzjDbwF9gYJTKIMHvEL99TsVDb27O7fDi1+8vWV4xobyA/h7aAPPlw60WbibZw+Ht3v0hkAOUAFSzMOBUADUdQdNeUggf29hOzxN62IhLjqI9WAxiCdY86Rgtg3bwlQAvzmMD41Mmq2Xik4yuKCnavpAsm29qzYORhx7tsE697Ii8hA1PBRwprf9JV8nS3aAysNcxPeDA6hhydxryaKi8NscBgrLnJMSjBx/umi7ePc+xh8Or21Z3MTOup8AKxc4rR1f3ZLsCNt7ffFMGuKgIkd0EcSW5k82PvqLBoms7OAH63D3iW4QhCAdCZBJrhjtiqQTbRk8DyHWJ4VpzRzyxyezWxtkWr9l++RdXXhIC8tAJMyR4dDNW36NNrm9gVVjLWGNomQZA1UjnGUgeyqLS41skAlTwMGNKsf0KbRPbYiyeDILg81OU/1j3VSRm2WzNYaUKwAe2qEJBpLGu2UVyagDFrZNKFYSKAEA1utrW6AEEVhux40o9KS9wfn21LYHJsb4fGuBxzcgBWXVGvH8fuptiLqIAC3eOgDEAnXpzOvKlYhT7XYGIB8uFc23g/wj2zUb2wdc6NmBnUagxIMe2RHhTQsfz7tKoCet7xqDDqR4gzUhbxa3FlGDDw5eY5UHZcxidTz1/IPPWm2z8dcw+Ltj5DkKfIwPgdfZSsaD+2KWa0hisLVQGzWUnNSlagBBpIFdS1amgBNZSxTfH4gqNB3joPx+NNK9A9G8Ri1QEk6gSQNTHkKY4zbQABQBiTHHz9s6aSAPGswmx1jtHIZpBblLcdBx5A9NB0pwEA4ADy/OtbxhH2ZNyGv6dehTkUDLJgEmZOgEidIPWkjb8EBkJkAyFgCfnEnu6yPyKk79nLAkHSdOGtMsRbJGjFfEcfjS+P2Cpfc7Yfadt9QY1jX8/mRT5FoWxdt0BkKw0ysFhpOneABDHhy1qU3ZxxdMrHUAZQxliNc2o6GPeKmeNJWioybdMkQ1dC1ckFbmsjUy7egTUDtTaZHOpi+4ihDeFSQYpMlkDtnbwJKiZ8KGna8r51uH3xSMaSGPWstpcfQ+6kSHO6W/RbuXCCRpRRvHtYJhe3Vc/Y3LVwr4JdRjry0FU9grGW6NPaKsbZqG5Ye2eDoywfFSKoZWHexuN73rX7hZoHzmkwPbVotuNba1lC9oFHNignxjQ86rfcW/wBntJCw4Sp8CRln3mrl2ttsYe2Irh8iTUkkej4sIuFshNi7qdiwbKikTlS2JA83Op8hFdd8LM2FC8VAPuINIsbdvN3zEQcts6Dhzjh7aHdu+kBxmt3F7NogqV4jlB6acayVyZ1XGK2SWEwa4lR37iHnkePepkVmM2JasKQmaTxJaZ89KCdjbyubwGoWD7OdT2L2gz85068hTlFpmcZxaBXefZeWGHE/n8+dS/oavRtAj51lx7ijfdXPat7MqaZiwI/Pvoh9F+5ty1iTiWUrZ7MhCeLFoGg4wADr4iJrrwytUzizwqVotA1iitk1sCtzmNNXMiurCkigDFrRrbVovQBusJrFasJoAQaY7T2gtte93mbRV4Sep6DhrBOsAEkAvncDU8JqNbB/rWusfkhVBEwZbMfOCB7+tRLsCM2ls2+9yXe0UCcCLiqGzTORTLgLAEsOsUyu7rrdEM6qDEi3Yt2+BzCG7zqZHHNNETNCmSABOpI+JNRd/erCoTmvKTzy948ugj20roKsir+6YVYW86qGZlBUd0sZIlMrHU/OppawGIR8ruLlrKdSTmBHCJGaDJ4lopxiN9cIzH9b7ww8eYrquPtXRKXFb26+f3VSYUxtmgj8/k61zxF3OARxQgj7fz5UnEXOMROvLTWYnrFDGx9uut828QVBkDSRLdNdNRrP+IddImrWioOmXaBWBaVZu5gDyIB94mt5q0XRLE5a2UNZmpQNMBEVrnXTNSc1AGopntEap5n7qe0x2opKg8wRVw/MiZbR0smeHStM2vnTTC4iCfGu1295V0uNGalZ0zUlq4jEeVIuYk+FZ/TbK5IzGWsyMvAkcfLWmWwLOS6mkEsxj+Vhw9gNOsRfGQkTOhkdPCmm7hLYoHkisT8FEj2t8aJKkF7JbFYwJcVTwiovaW8qKSCYqK32xbKBcQ6ry8KrLaO13vHUxXOXZaNjeMM0TNa2gucTQBuztATDHUdaO7GIzLSGgI21YKvJGlN7e2U0EUU7RRGkNUfgd3rbtMUEnPZzLcIOXSpXeLeBsFYV7SBizZRmmBpmmAdeHUVO7M3eRfVotw+5mHxWFuWMQuZXYEcmUqDDo3JhmPsMGZpjPOezNsKcQ92/ILktNtROaZ0HAA/dV0YjLiFRxrIDr7V/znzqv93N1sOu0Vt3mt3MPaunMzNkW6AxCxxDEmO4DqJ4VY9zdN8HbU23N7DKO64jMqyYDAfNGkjTTlwrk8jHa5I7PHyqPxYKY6zjbDfqlBRj3rigs44/J5eYmkbQ3ca8g7XEPcK6x2LmNOAYgDjp0o7wl8OvET+dai9rbIuEdxwo14mBXNGZ2OKoqDH2LtqQEdT86AB7xNFKbPGHw6Z2zXbiamdBmMwB4LUz/ZuUfrGBM8uFDe2L737sWldgnQae/gK2bctIxaUN2FO5GxrF0lrqq9yzBRW1iZ72U6HUQCeFWAWqtt1cO2DuJcvsO1vFVKgyEta8T1+Ufo0fbT23h8PbFy9dREPqsTIb6OWS3smujE01S9HLmTtN+x1NKBoLwfpbwNzEdl+sRToLrgKhPiJlR4kecUaiK2MBJatUrMK2DQAgmsilyK1NACQKw0skVomgCN21+zH8S3/WIn2x7qabf20mHtG42vQdSdAKlcbbzIR5HrwM0Ebz4T9KxluyZFq0ud40JJ0A066+41nN1sqEeTpARtvbd3FODdfie7aVoHkFHGizcTZ/aBgbUIF0bKOWnE1PYfdNdDbFtVHMWlz+88KmtnRbkLryJmT5eNcU8nLo9PFi4FSbT2NiXuuEVIzHvFlURy4mazDbrYhIK3bTP822S0ebAQPso0F8Wr51OX5WkjjzqaN60ySsa9BFH1WtFPDb2ANjEOD2V8ZbgGhBlWHUHn4iozaOzke6WMq3A6cfH6QhYPgKJNv5WUgDUaqeh5EUONiu0thzxOh863hkbRxZcKhLRbm7rk4WySZOQa+UipM1E7nMTg7M/NPuzNFStzEqOfu1+zhXTFaOZ9mopUVxbGDox933mmzbwWlMXBct6gZnQ5CTro6yKqmTY+NJmsS+GAKkEHgQZHvFLVqQ0IFIv2Myleo/6V3rU00BB5eIOhHH31vtdNaksXgs/eWA8c+B8D+NRORs+UqVI1M8I6gjQ11xyx42/Rj9NuVL2aa7Te9iwoljAFN9s7Zs2REy3OOI/wAz0qIa4LneEyeunl1gVgvOxt0dUvAyRVj3EbbQCYzEzCnidOPgPOiLdPZzW7Rdx370MfBY7o+0/wA1QG6u7Wa4bl8qxBkJxmObHmP8I9scCdqaU5qXRmoOOmiu9u2DcUmquxllrdwzxq4rgFQ22N3rN/1hDdRXBDJWmbTh9isRcEAgkNU/sXE4s+pqOhqVw24Pf4yKNdjbuZI04V1Jp9GPFrsgcLgLr63bfuqXwGyIPCjHD2Aoit9mOQFMdDLB4TLxpxuhvCDdvWL4ysLzZAehML7GA0PUweKzN7O2Nmhn0XkOZ8+goS9KGzCAl+0O/aIDBNGe2xy5dOYJGvKZ5CMsl1cfRcOL+L9lSby4VsJtG8t+0uUPIRG7NQpaVKEA92ABqOZnWiPcbenFnEuuEa3lvXHuGzeJ7JQTJK3VBKEDThB8TAqZ3h2lgcTatYjGAtdsTbKocoZgeDkxIkZtCNWI8KhF3yu3B2ez8LlQfu7eg82YBR7V9tPmmhKDDTG7MZMQt3D3LYRh+tsjMVVuZtOEAK84IGvDQwGO08fZBIu3+HyUMkeeWSPhQx/YO0cR+1uLbB5M5uH6qynwFOk3Ew6x+k3rl4j5PqL7FEn4isnBN3RtGTSqzeI33wlv1LeY9WM/ZnPvimC7YxeLaLNkop4EjIo9rEk+yKnxaTD22bCYRBGgdxGvLU98+w1rA7QDFjcaYgBVGrEzMc40p8dC5bBveW02FwhYntr97MhYHuop0JUcTOok/wDWuXwd0KCUuBeRKsB7JFW7g9l5nm6DkGuVeevCeQ+Nb9JGMvYi3bt2n7JSSCsxmMTDEaj7OtXCKitEZZOT2U1Femd3LhbB4ZjxNi0TPXs141U+yrWHtYZ7W0LRDOGK3vXuKR3gqBpWCF4/4o61c+EC9kmQELkXKCIIGUQCORjlWpkbrJ/P5862aVAoATNJJrplrQFACZrK6Fa0RQBzIoJx9/scewI0u21IP0TBH+9R0utQO8+xs+W6vrW5JHVSIb7j7KzyK4s0xS4zTInam3XAW3anNc0HQDiSfIVGbQ2ti8OZt281oAd5ZLDqWH309/Rs8QxVlkSBJExrB4wQKjMNhbocjE4hzB07IBZHtIivPjR67bfQO3Nu3sTcyWiAW4kx7yeQoiW6VICsNYBEg+0U02nsmwMuS3cHzjcuKAdQZypJ4TWbp7Jt27hfVnYxmbQAcTlHLQak1cqaJ+aeze1TBYE6ihA7QW0bitPdeQOvOPb99Se8W2A7sV4En3CQD7daDcVcLMecmt8MdbOHyJq9B/6Md8L741MPcu5rd6Qq3GYqhAJUIBwn1cvAyPOrbuKQSCIPw9lVHu5uf+gXMLjcZdt2kBW7kDZr5BMA9kB6slSecE8TpVzpi7OLtLcsurjkymR1IMfEcq7Iy4nG1YzApDJXVljQ6VzuaCTVXYqoZ4DCdleyoQEdSSnASOLJyBEyR0k8qmQKF9p4vs7lq8AZVoiJ4jmB+daI8BixctI68GUGicX2EWd6TS5pOesyjIqIOJF4ZiYRZGhgNPEE8gOHWpiagsbibWHuhFULnEj5oPekxyJrl8mLcdHb4bipNMZY+zC6Kq2wdBB19h+2mJuidU96g/EU52ltvDglHYEz1gfA1HXts2oAUcT1n41ypOto9GVemS+HxiIQxMQQY4TRImIDKGHBgCPbrQQ2IFxCEiSOB/GinCrFm0OiL/SK6sHs8/y60/YNu9ckGY6Uhz0qW2Ns4tqahRtmTlQ82dg6l1AArvh9mNAhY8ToKkLOxV+US3loPfxNdaVIwbsis1LsWC5CjnpPIeZqft4C2onKBHE8h7T99NL23cNbE9ukeBz/ANE1Vkit4bl1bFx7WWLaFgusmFJA5cfZVL7Q3zu4gXLb5At7KpV/UQLLZsymZLCOOumnCrF2t6TNnqrq9wv3T3cphtD3SeAnhJ61UO1sct+5+rtZFYjs0WSUAHqie6Z4zzg1lMcWJwd4JJuKrAPGV8xnUTlnSBxM6mjj0e7w9sTavorC2hII7knMIhFAGXKePhQBftqpJALKjCVYDgTwK6ZZPTxqX3P20EvAA5FB/W6T3SwJVVOunWRr8YRf6Fk7R29lBW0mQdcse7rURg3t5pcFz7x7qPreyEIBturAiRPCOWon7KS+zmA1tW/Y/wCKitONiUkgB3ju9oEy6KJ04akRw9pqFSzlMqdaMt49jscgKdkGYycykwBPImOHxqFxmzEXVAFA0niD5k0NDixlaxLEVyxWw7mIvIi8EEs3yVJP2wBp405s31RDccgAH8x1nlTS7v7csqoW0hBky2aePQET0nwqF2aPoK727Ni5aW3cUNlOYN8oMBGYezkZHnUoggADkAPcI9tROwd40voueEuMJyzodSO6T5HTjUwVrZNPoxaaEk0pTWZaXlpiEMa0tKgViigRuksaWRWmFAHN7wUSxCgkAZiBJ5ATz8KEd8fSNZwbmyiG9fjVQYRZGgc9YM5R7SJqV3o2ZiLj2GsFMtl87gjM5+SQqkZG7hbutoTQj+h4Xbm0m7C3cw2ZWNy6QpZoI1dAcqkyBIM9edADfd7eFb8EEBx6yzwPDTqpokxOyVvDQgfbUjZ9AuFR0cYi+CgHDIA3UmFmTTx9z7Ns9muIxLuOQ7OR5nLXFPA7uJ3Y/JSVSBcbooupct4cPsptirBytYwiPcuMuU5FLFQfWOmi6SAT1o6s7p4dDL9tdPR3hf8AdCzU1hcQlpcqIqL0UAD4VUcD9sMnlJr4oqTCegrEXYuYm8mHSJYftHAHIQQoAA4lj5Ux359HFjB2FvYK490o0XM2rZSNHGUAABgQY+cD5XBtTbC3FKN6raEA8qhsRs7DMJV71k88rSPc8x7K6kqRwvbtlC4JcXjbi2ENy4WYvGrwYhm11Gg+A51ce479hbGHyZTbk9CTPezf4tfh4U9bYdjDrmw929mPNnlT4FQo/JofwG9tl8U9q62S/aaJ+S4jj56wRTEHGIcc/ZUcxzHjpWsXfJXkR1Hu/Cl4DEhCDEgeXlzq8XbCf5Qd3oDHsUQEkvqQQNMpkGeoP2VM7mMTgrM8Yb+tqid47iu8S2bKxVQeJbSWOnjRNsbBizh7Vv5qAHz4n4k1tmekZw7HNZS6ya5jUwUEbx7SLYiUQ5UGXOTAYyZCzoeETz8RwLtp4jJaYgEsRAjjJB19mp9lA1vGm7lWQnEzwkAHjoSeA0mtcTSlsUk2tEM2J7S6zXE0fkAxGmhgleJJB04VrEbPVGlZB0jRp9UyDIEjNw86ktoYZUfMJy9DwHiF1I8RpwFcbgB1WY0PLTTLE8joPfXZmlj4tUZ44zjJbGeJutb5FW4xHHxFK3Z38FgzeLtYd7it8rIy95Cngy90jqoPWpjZ84pWsFQHB7rkCY0zDTjAEgc/bUhtfZ1lVGH7BTaygBMsEwQQTGs6cePHxnxklCTPQyT+pFHTYmxGvkuSFtJ67twHgBxJ8B4UVWLllbcKLizpn7pPECY5DUaD7qjcJaYWLFoaKy9oY5sxPHyiPjTvHYYDIFMgqSTy0LCAekp+ZrSKpHPJ2TOAw6rh81qXltSZk6/KB4R4aU6tSBqZ/PCuuyFH6OsePvkio/bW0BgsLexDalEJHixMIPaxAq0QyvtrX/0/F4k3SzYbDN2dtJIt5gYZiBox0PH5yig/fTa5t20t21EmZiJCwQFC8gZ4+FFezUXD7JF26xLXC13pJYiAZ11ka6dek1HtTEPcus5bVjMdOgHgB9lMRrD7ZCjK9m2wmZZTm+spBqe2ftqwuHu905hrbBJMEn1cwM8Ce94GY0kSdjzEik2LkGOR+w0AWbuduDf2gDeQW7Nlph2UnlB7NSe/BEGdNJ411t7LXDs1u6zBwSrAwBMyeXM61z9DG+/YXjhLrHs77DsuYW6TEeAfh5gdaMvSXsAkDFKNRC3I6cFf7j/LWbVGidjrcPHKSbId1ZRKgnMpHOPLoOXlR32BAnj4g/jVAbN2u+HupcQ6oZg8NOI9oke2rg2rvhawoUPcCtcUMFKsxg8yFGlOLsJRoTvPZU2pPFTPfMDpEiYNVLgd77uKd7aWYS1qSGLx3sskkAD/ACqy8TdW/bF29irLWswlVGnHgdQQY5EVSO620Gt371q2oY3CABrMhyBljn3qZK7DLa9xFVS8uwHdXgonmYqFw2BxGJYslp7kcSnAeHCBpymjTZG4V3EOrYoG1aXiODvrwA+SPE69KNdqYdLOFa3bXs0QGAmkaTp4nrS40Xyt0VJtS2yC3MqQkFSIIgnRh1qQ2PvdetwpbOvRtfc3EfGue+Fq6cjWrb384PetjMxA1DZVGpAkGOk9Yit2dvWMPdV8XavjKZACDKPFwxBMcYHx4VMVaHN1KmWVgN5rVwCSUP8Ai4fW4e+Klu0kcdD7jUDZx2A2kf1N1Q/MZSrkQYBRonlqJ0HEVO4bY62bYRBAXqSdTx9YmOFaK/ZDr0amtqa2RWwlMk3Namtla0BQA92Qs3V8AT8P8/hQXj9hJgMUWwcl8TcPcIkBRLMiBdfWiPICi3C3cjhun2HQ/bWsXhbf6Rh7jSHa4FB58zp0H40mA/wmOuZQtwQwAJB4iRMHxFNH/avlMZ4JPkMv3D3132jcUMSOPCmv6KSCeYFAWLa4CYmYqOx+MA7o41J2sIqpJknj4mtbN2Tl77ibjHQdPAUARGG2Xdc6LBPzqnMBuiqHPdi43+ISo+iv3mTUrYZLZCSDcIzZR60TGY9Byk6UnaObKWa6tpBxMBjHm+g9xpiBnezFJbScuiye6JJJ7oAA8SKgcD6IrL3DisYrtcuai0phV5DMymSQI6e3kW7Rt33VGw1i06KwufrrjW3cqZXKRbaBPMx4daaYLf8Atm72GMRsDf5LeYdm/javDuOPdQBmB3KtW0KobqA8jcLgeADTXZdzW53RHgmv20RC6irnZlCxOYsAsdZOlCe2vSlYtyMPavYwr6xsKTbHncAI9wI8apNroXYl/R2hui52r6GSIWD4Hw/Cpc7GbkR7v86BV9PdsNlfB3FPTtRPuKCul70+2R6uEunzuIPsBpym5dgkl0F9zZlwcvz7abXLRUwwg8vxojO0QcMLzDKCgeCZiVDRPhNDW0M9/DZgO8WBSNGGvEddJMc9agYjE2sykdaA9tWHstmCnMoAA4TpGkaEfjRvs3HC4uujgd4cPb8YPQg06e0pEMAR0IB+BpqlspNldbLGIvN30UHKSoVnBmQBIJjgTr4V3x+yb9pJvLktk6DKVmRM+Pv412xW0RhsaimURkbUaDPIgwOYg++pLbu07b21VgHZQZYTmbXQnTvc/t50o5fuU4Ng6NqC1HZwLgjviSR5aEc4qcwu0A2JW8wItIkIC0uzHQlo1Ohc8uIoPxuNQarx6EN+FS26mzreKW6+IxL20s5e5bhCcxIBHHQQfHh7edvlI2pRiWPhly2lYjNkzQOo4xJ5CGPkG6U22rilQ94ns0FwMRx/aPp5nOhHmKb7X2+EUJbYBxkCkklR2hDEZevZr/8A0brQtb7THv2FkZhpnbXIo4LLR3oAgHiYA1rVMwqie2Zv811jZtW2e4T3EQaRp3ZPqgcczaa++C9LWIxCrh8K7AteBdwvqSGAVROpCydefGBwFm7r7rWcFby2h3mjO59ZiOvQTwHAUJ+mHChVw18x3LjWyeYFxQQfLNbA/mqiWV5vbjgmz7dsALlyoCNCwUs0nxqtWvsxzDl0qc3x3hF91tp+ztTr1Y6E+Wke+mey8N3ZPM/9KYiNdjPepDrEVPYvBBlIA14g+NMsPgCQwdY6T18PzzpJjotH0e7jWcThrWIe1bZgdWZ7kkAwIW04CkQR3h0PA6WnjcbhbVvJdZFQrlCETKxljKATEacK88YbfbFYcL2bCz2YgMqoCV5I0DvgRoCNI86ZYze3E3nzXL+cmJJ/DhA6UkjSc7LC3l2Ts9QHwuJILzFsqbg0jQnRk4/Kmud+xi9sXFKpZD2rYUgPklZJzQxPzo0qtjtK6eGQ+PDp4+NbXbF5YAcANoYn4668R76KJsuTB+jFlsg3rn63iVSCoHSSO8efTzoVxu71vZW08NiiC+GZ+9PyW1nh0nOPoEcqdbmbxbQt4doe3dUKGRCudgIuEye0XIoFs8yZIAFGOPwI2ns7UBTeTMvMLcHCD4MPdIq+NKyOVug5sW0gMIM6rBkEHgR15VFbdMgzzod9Ee8hxGDNi5+3whyEHjkkhfcQyfyr1qV3lxWXWe7ln8/CsM+WOKDlLo1xQc5JIAsLtN8LiLYtgvZBVmGpZAfWKxyy5tP8PhNW9jrwFrvd4HSDqDPwqrV2deL9raAYcQMyg+RV+IgxI1jpRbhNps4s2HR1ZbgAziMyBSw15lYynrlnnoYpRcbi7NM7lKXyWyC3o9GOHvZmsxYvSCCv7Nj4oPV56rHkaCNl7ZxezcaLGIu3MqModC5dGRvlLPKDmBEcPZV2bQX1fMUCelbYKv2N8esjdm0c1ILL7mBH8/lWvRzhW/GlLQtsDeA3MQ1kLccGMpVcwBVQrFj0kcdfjRrZ2aTx0/PPpQnY3oYmnWD2TcuaxlXq2mngOJqVs7LVdeJH59lR+0N9sDh3yXcVZV+YzZiPA5QY9tMklU2HaA1BJ6yR9kCnOHKhYGgWmGB3pwlxc1vE2GXqLqaeeuntqOFlcfckNmwacge5iLk8yPXtJ04Mx5hNQB8tlLrF7ZDrPEA5Z/wsBlYeVOmwJjQL74+6niiB0HIfdS81AEDiNmkmOyYnkwuBU9/rT/LVc47fDGfpTWEKWrYuG3nQ9q5hgpys6BRrOpUnSrdx2MW1ae45hLalmJ6ASfsqmPR5shtoXrlxwVtW+J5l2bMVB+jJJHCV60mtaNMcoxlclaLY2dspcOCtlSS5l7jtnd2+dcc6seXQcAANKht5ylhrD4jEZM9wy7BSqxbZgEV1ZQc2XvETpxFFlq2FEDlQ1vTsm1ir2Ht31zW4vNGYrqqJBkERxPOn6JjV/Lo5YXazPHY4/DXfC4qEk+dm4kfVNOcSvbFLOLs4a9busV0YuAQjPOR009Uic0iRQMNzMOHLC3FsOdMzFspAZRLNlmMw4nWOQMT+7u79i0+Gu20y3C9xWOYkaWnOgzECe7zmpTl7Rvkjgq4Sd/av9kthvRns5CCuFt6cAxZ1HkrsV+FEaWVRQqgKo0AAgDyA0FKLwNaQt0Me6QfIzTtXRzUNdrbCs4lCt61buSCAXRWIkcQWGhrypcw8EjmJB8xp9tevK8wb14HscZiU+beeB4FiR8CKYF8418+y0K/Ks2z7Cq1z2psS6cKltB31ycDEQNdfh7a3uFe7fZOGn9yF+oSn/KPdT3ena/Y2O6YuPoscR1PsoAGEw1xHzYhCphwLs6GQ4UXMs5tGBnjI1mnS45SSJEzHOOC9eGpIH0T4Sx23t7Lh2DvIMesR1oZwu3bTZZuoBwLMwA05z7eXWgdUcfSNgW7QXB6uQnw7oJOvlFI2P+ttBXI7ygrE6GJiaLLeIsYqybQ/WJohJOpz90MI9XVlXwzrJ0NR25218JhmbCOLbXcOxVXZBmZeIbX5QBgjwrKS2bxdrXZq36Pbj6PiFVTyVSx+MUwwuzLOGd1AN2dJuKADBPAedG+JxRuOzL6p4VwzgjLcRXHiAR8aKFddlX4/FvicX2CZmu337sa/6oIGJ5Ad5j0Aq8thbHtYSytq2AAOJjVjwLGOJP4DlVXejj/Sr/w3+y3Vrvxbz++iHVmnkaaSHJuadKhN5MJbxFm5YuTlccQYYEahlbkwOs1LLwqH2lzqjnSPM+9m513A3stzW2xOS4B3WH3N4f8AWmAc5AFnKOLEQPIdSfCrm9In92Pmv9RqoNv/ALQef3Cq7Jegi2dcW7bVoHRvA8/jrTe5hnZQyABWJ6yOI1Hn7q4bq+o/mPsFO737L/1j/XWL0zpgrRE23LQDEyZEDkY99IUroGVQZ4wIOsH205xfrN9O5/VTfF+p/P8AfRZo4JDrZezFvNkhA+uhXTSeEEeHvqUwe61i4LI0zXASSsmCNSHWdOk+HCmeyP26/wAb/wCFFWzvUs/x7v8Az1nKbR04sMJp2jhsPC2rFjERZR7lslu/nXNb4CCrAwQD7aM8Jt82Fw1tEtCxddUOjd3PLSuvAnr1oFwf7Z//AC9376m7/wDc8J/Ew/2iqWSTQp4Maapd/wAHOzjDgd5NNLeLgMOR7UAT59ss++jjejvIyk9RPSeB98UCekP/AEzgP/S/9yasHbPrt5/cavNBTxuL+xwYZOE00CNu5dtWlljbLtE8dFaTE6EQx8wldNj7edbhuMgY6mVMFVCKWgcGPePiQtSQ/YN5v9jVCYb9mn0V/wDbvXzalt/vR7+NRypKSDDZu3jeZg2mRhAkEleTRAgEajzoc9Km2+zskD1mZQo6tq3wj4052J69r/yq/wBSULelz9rY+k/2JXq/h0pPmm7quzy/xDHHHkXFVoNvRutrCYN8ViXRFeEDseIX1o6lmB0GpyVw3i9MiaW9noblxjAd0OX+VPWc9Jj21E70/wD67g/43/2KgPRV/pWx/N/Sa9Q80LsB6Ocdj4u7TxVxFOotAy0fRH6u35QT1ip3C29kbNzW0RDctrLnL21ziFylyNGJYd0R5CKN7/qnyP2GvPOC9cfTtf8AFNROXE7fE8dZm7fRbGDvWMZdj+z7DZYzNcOGZk6ZkTOynThx0oztoAAAAABAA4AcgIoN9GP92b+IfsFGXOrXRy5ElKkcluSx8K6i5XCz6zUtuNMgr300b0dhhrdkHW+xLD/AkGPIsV9xom3TwK4XAWRAkWg7wIlmGdj7zHsqrP8A8gf7xhf4Nz+sVcH+yD+CP6RWeSTjBtekVFW0iD2rv8LZyhJY5YXiYZsoJOgC6GTyqJx2+dm9aa4ypc7AwQucFSxCmDKyD7tKEN9f77Z8k/rNN8P+w2j/ABF/4prwsU8uXx3lc3enr9XR7c/GxQniil+fsL8bvDh7VwocOrBcud8gYJn9WczSeulcl3qS0zMmFS3ctuLYYhVh304qTAgkkxwqB236+K+hh/tFdsdwxv8AFT7BWKzZElcn69/t/J2/0eCl8f8AtD25vLiLz2GbMVZyCqSZAfLnDFSMmnCR1qxt2/Ub6X3ChvZv7MfRX7KI93PVb6Q+ysvw/L9XzFrpSOHzuP06iqolje1I6V5z9LjRtS+BzyN77aGvQafK8689elz/AEriPK1/wkr6w8Qsf0RbZH9lKJ1tXLqn2kXB/X8Kh9tB8ZfmSEBgQY0nU+P+VMPRX/o7E/xj/wAJal9nfJ81/qFSyo9WGWy9ysIsEYSzpwe6ouv59+YPlT7G7Aw+WOytkwYBHdnyHAfj5zOCo+761UQBeK3aRZP6FZB+dbVlBiDPcYGQYOvzdPV1qDf/AANyzjrzXFK9oRcWST3WGhBOvEEddK9PHh+eoqh/Tr/fLX8L/mNZ5F8Ts8P/ACC9xd5newwZpe1A11zKeBPjoRPhR1hNordGhAPT8OtVx6Hv2uI+gv8AU1Fqftm9tZJtF54pS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5452142" cy="372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36" name="Picture 12" descr="http://bi.gazeta.pl/im/8/9177/z9177828Z,Kamil-Stoch-i-Adam-Malys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323" y="4443046"/>
            <a:ext cx="5517012" cy="234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s.v3.tvp.pl/images/f/1/5/uid_f159bc1ff6517d5b555206fdb97cd8b51300639611940_width_700_play_0_pos_3_gs_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17" y="1270001"/>
            <a:ext cx="4140851" cy="322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encrypted-tbn0.gstatic.com/images?q=tbn:ANd9GcTeAWr9OUCSw4XPxnlYoBWY7pETkiX7D0iXobm2UY647N5U5v3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926" y="2093424"/>
            <a:ext cx="3211074" cy="476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910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1999" cy="6858000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" y="609600"/>
            <a:ext cx="12191999" cy="1320800"/>
          </a:xfrm>
        </p:spPr>
        <p:txBody>
          <a:bodyPr>
            <a:normAutofit/>
          </a:bodyPr>
          <a:lstStyle/>
          <a:p>
            <a:pPr algn="ctr"/>
            <a:r>
              <a:rPr lang="pl-PL" sz="6000" dirty="0" smtClean="0">
                <a:solidFill>
                  <a:srgbClr val="0070C0"/>
                </a:solidFill>
              </a:rPr>
              <a:t>     </a:t>
            </a:r>
            <a:r>
              <a:rPr lang="pl-PL" sz="6000" dirty="0" err="1">
                <a:solidFill>
                  <a:srgbClr val="0070C0"/>
                </a:solidFill>
                <a:latin typeface="Algerian" panose="04020705040A02060702" pitchFamily="82" charset="0"/>
              </a:rPr>
              <a:t>Thank</a:t>
            </a:r>
            <a:r>
              <a:rPr lang="pl-PL" sz="6000" dirty="0">
                <a:solidFill>
                  <a:srgbClr val="0070C0"/>
                </a:solidFill>
                <a:latin typeface="Algerian" panose="04020705040A02060702" pitchFamily="82" charset="0"/>
              </a:rPr>
              <a:t> </a:t>
            </a:r>
            <a:r>
              <a:rPr lang="pl-PL" sz="6000" dirty="0" err="1">
                <a:solidFill>
                  <a:srgbClr val="0070C0"/>
                </a:solidFill>
                <a:latin typeface="Algerian" panose="04020705040A02060702" pitchFamily="82" charset="0"/>
              </a:rPr>
              <a:t>you</a:t>
            </a:r>
            <a:r>
              <a:rPr lang="pl-PL" sz="6000" dirty="0">
                <a:solidFill>
                  <a:srgbClr val="0070C0"/>
                </a:solidFill>
                <a:latin typeface="Algerian" panose="04020705040A02060702" pitchFamily="82" charset="0"/>
              </a:rPr>
              <a:t> for </a:t>
            </a:r>
            <a:r>
              <a:rPr lang="pl-PL" sz="6000" dirty="0" err="1">
                <a:solidFill>
                  <a:srgbClr val="0070C0"/>
                </a:solidFill>
                <a:latin typeface="Algerian" panose="04020705040A02060702" pitchFamily="82" charset="0"/>
              </a:rPr>
              <a:t>watching</a:t>
            </a:r>
            <a:endParaRPr lang="pl-PL" sz="60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52400" y="6037384"/>
            <a:ext cx="7291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 smtClean="0">
                <a:solidFill>
                  <a:srgbClr val="0070C0"/>
                </a:solidFill>
                <a:latin typeface="Algerian" panose="04020705040A02060702" pitchFamily="82" charset="0"/>
              </a:rPr>
              <a:t>Created</a:t>
            </a:r>
            <a:r>
              <a:rPr lang="pl-PL" sz="2400" dirty="0" smtClean="0">
                <a:solidFill>
                  <a:srgbClr val="0070C0"/>
                </a:solidFill>
                <a:latin typeface="Algerian" panose="04020705040A02060702" pitchFamily="82" charset="0"/>
              </a:rPr>
              <a:t> : Dawid Kaletka </a:t>
            </a:r>
            <a:endParaRPr lang="pl-PL" sz="24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31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8800" dirty="0" smtClean="0">
                <a:latin typeface="Algerian" panose="04020705040A02060702" pitchFamily="82" charset="0"/>
              </a:rPr>
              <a:t>     </a:t>
            </a:r>
            <a:r>
              <a:rPr lang="pl-PL" sz="8800" dirty="0" err="1" smtClean="0">
                <a:latin typeface="Algerian" panose="04020705040A02060702" pitchFamily="82" charset="0"/>
              </a:rPr>
              <a:t>Authors</a:t>
            </a:r>
            <a:r>
              <a:rPr lang="pl-PL" sz="8800" dirty="0" smtClean="0">
                <a:latin typeface="Algerian" panose="04020705040A02060702" pitchFamily="82" charset="0"/>
              </a:rPr>
              <a:t> </a:t>
            </a:r>
            <a:endParaRPr lang="pl-PL" sz="8800" dirty="0">
              <a:latin typeface="Algerian" panose="04020705040A02060702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4400" dirty="0" smtClean="0">
                <a:latin typeface="Edwardian Script ITC" panose="030303020407070D0804" pitchFamily="66" charset="0"/>
                <a:cs typeface="AngsanaUPC" panose="02020603050405020304" pitchFamily="18" charset="-34"/>
              </a:rPr>
              <a:t>Dawid Kaletka</a:t>
            </a:r>
            <a:r>
              <a:rPr lang="pl-PL" sz="4400" dirty="0" smtClean="0">
                <a:latin typeface="Brush Script MT" panose="03060802040406070304" pitchFamily="66" charset="0"/>
                <a:cs typeface="AngsanaUPC" panose="02020603050405020304" pitchFamily="18" charset="-34"/>
              </a:rPr>
              <a:t>	</a:t>
            </a:r>
          </a:p>
          <a:p>
            <a:pPr marL="0" indent="0">
              <a:buNone/>
            </a:pPr>
            <a:r>
              <a:rPr lang="pl-PL" sz="3200" dirty="0" smtClean="0">
                <a:latin typeface="Blackadder ITC" panose="04020505051007020D02" pitchFamily="82" charset="0"/>
              </a:rPr>
              <a:t>                                        </a:t>
            </a:r>
            <a:r>
              <a:rPr lang="pl-PL" sz="4400" dirty="0" smtClean="0">
                <a:latin typeface="Edwardian Script ITC" panose="030303020407070D0804" pitchFamily="66" charset="0"/>
              </a:rPr>
              <a:t>Jakub Hornik</a:t>
            </a:r>
          </a:p>
          <a:p>
            <a:pPr marL="0" indent="0">
              <a:buNone/>
            </a:pPr>
            <a:r>
              <a:rPr lang="pl-PL" sz="2800" dirty="0" smtClean="0">
                <a:latin typeface="Algerian" panose="04020705040A02060702" pitchFamily="82" charset="0"/>
              </a:rPr>
              <a:t>                                                     Michał Solarz</a:t>
            </a:r>
            <a:endParaRPr lang="pl-PL" sz="28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166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213</TotalTime>
  <Words>179</Words>
  <Application>Microsoft Office PowerPoint</Application>
  <PresentationFormat>Panoramiczny</PresentationFormat>
  <Paragraphs>23</Paragraphs>
  <Slides>8</Slides>
  <Notes>2</Notes>
  <HiddenSlides>0</HiddenSlides>
  <MMClips>1</MMClips>
  <ScaleCrop>false</ScaleCrop>
  <HeadingPairs>
    <vt:vector size="6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20" baseType="lpstr">
      <vt:lpstr>Algerian</vt:lpstr>
      <vt:lpstr>Andalus</vt:lpstr>
      <vt:lpstr>AngsanaUPC</vt:lpstr>
      <vt:lpstr>Arial</vt:lpstr>
      <vt:lpstr>Blackadder ITC</vt:lpstr>
      <vt:lpstr>Brush Script MT</vt:lpstr>
      <vt:lpstr>Calibri</vt:lpstr>
      <vt:lpstr>Castellar</vt:lpstr>
      <vt:lpstr>Edwardian Script ITC</vt:lpstr>
      <vt:lpstr>Trebuchet MS</vt:lpstr>
      <vt:lpstr>Wingdings 3</vt:lpstr>
      <vt:lpstr>Faseta</vt:lpstr>
      <vt:lpstr>Prezentacja programu PowerPoint</vt:lpstr>
      <vt:lpstr>   Biography</vt:lpstr>
      <vt:lpstr>Career </vt:lpstr>
      <vt:lpstr>Adam Małysz and his fans</vt:lpstr>
      <vt:lpstr> Adam Małysz’s last jump </vt:lpstr>
      <vt:lpstr>Successor of Adam Małysz – Kamil Stoch </vt:lpstr>
      <vt:lpstr>     Thank you for watching</vt:lpstr>
      <vt:lpstr>     Authors </vt:lpstr>
    </vt:vector>
  </TitlesOfParts>
  <Company>Acer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Dawid</dc:creator>
  <cp:lastModifiedBy>Maria</cp:lastModifiedBy>
  <cp:revision>26</cp:revision>
  <dcterms:created xsi:type="dcterms:W3CDTF">2013-03-02T13:27:58Z</dcterms:created>
  <dcterms:modified xsi:type="dcterms:W3CDTF">2013-08-21T21:16:34Z</dcterms:modified>
</cp:coreProperties>
</file>